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2" r:id="rId11"/>
    <p:sldId id="294" r:id="rId12"/>
    <p:sldId id="269" r:id="rId13"/>
    <p:sldId id="296" r:id="rId14"/>
    <p:sldId id="268" r:id="rId15"/>
    <p:sldId id="270" r:id="rId16"/>
    <p:sldId id="272" r:id="rId17"/>
    <p:sldId id="288" r:id="rId18"/>
    <p:sldId id="273" r:id="rId19"/>
    <p:sldId id="275" r:id="rId20"/>
    <p:sldId id="277" r:id="rId21"/>
    <p:sldId id="283" r:id="rId22"/>
    <p:sldId id="298" r:id="rId23"/>
    <p:sldId id="297" r:id="rId24"/>
    <p:sldId id="290" r:id="rId25"/>
    <p:sldId id="289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3C7C4-A010-401C-AF5D-35A423B1E57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4EB3960-94DB-4A05-8DA2-13D99DDDB553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Objective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A6025F-AF63-4F6F-931F-7599F9F7C79A}" type="parTrans" cxnId="{AA7DFBA3-857B-4135-9A17-6743D906E8DC}">
      <dgm:prSet/>
      <dgm:spPr/>
      <dgm:t>
        <a:bodyPr/>
        <a:lstStyle/>
        <a:p>
          <a:endParaRPr lang="en-US"/>
        </a:p>
      </dgm:t>
    </dgm:pt>
    <dgm:pt modelId="{A23D9466-4391-4665-AFE2-2F7E21E0515D}" type="sibTrans" cxnId="{AA7DFBA3-857B-4135-9A17-6743D906E8DC}">
      <dgm:prSet/>
      <dgm:spPr/>
      <dgm:t>
        <a:bodyPr/>
        <a:lstStyle/>
        <a:p>
          <a:endParaRPr lang="en-US"/>
        </a:p>
      </dgm:t>
    </dgm:pt>
    <dgm:pt modelId="{311911F0-D68F-4D39-9FB4-B152D27E58FC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Detailed Design Description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117FD8-6418-4CB0-A770-38A8BF2B39D4}" type="parTrans" cxnId="{91E560C6-236B-4307-B6E9-76DE2803E274}">
      <dgm:prSet/>
      <dgm:spPr/>
      <dgm:t>
        <a:bodyPr/>
        <a:lstStyle/>
        <a:p>
          <a:endParaRPr lang="en-US"/>
        </a:p>
      </dgm:t>
    </dgm:pt>
    <dgm:pt modelId="{1C921D11-B07C-4607-B787-98CFF30C651F}" type="sibTrans" cxnId="{91E560C6-236B-4307-B6E9-76DE2803E274}">
      <dgm:prSet/>
      <dgm:spPr/>
      <dgm:t>
        <a:bodyPr/>
        <a:lstStyle/>
        <a:p>
          <a:endParaRPr lang="en-US"/>
        </a:p>
      </dgm:t>
    </dgm:pt>
    <dgm:pt modelId="{17C024B9-4A52-4AD8-B34B-324F8FE9A492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 and Results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5D32E9-040B-49D9-ADA2-AF7D856F6929}" type="parTrans" cxnId="{8CADFD88-C42C-4438-86BB-5F7461BBFCC9}">
      <dgm:prSet/>
      <dgm:spPr/>
      <dgm:t>
        <a:bodyPr/>
        <a:lstStyle/>
        <a:p>
          <a:endParaRPr lang="en-US"/>
        </a:p>
      </dgm:t>
    </dgm:pt>
    <dgm:pt modelId="{AF974F91-DDEF-4D5B-B5E6-2D0CA0B64DBA}" type="sibTrans" cxnId="{8CADFD88-C42C-4438-86BB-5F7461BBFCC9}">
      <dgm:prSet/>
      <dgm:spPr/>
      <dgm:t>
        <a:bodyPr/>
        <a:lstStyle/>
        <a:p>
          <a:endParaRPr lang="en-US"/>
        </a:p>
      </dgm:t>
    </dgm:pt>
    <dgm:pt modelId="{A9D34ED1-DF36-4DB2-A39C-BE7E95A6BF5F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Creative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DFAA54-01E2-453E-A5A8-1E849DD57D84}" type="parTrans" cxnId="{10BB517E-EC55-4D99-99DF-30867E47CD70}">
      <dgm:prSet/>
      <dgm:spPr/>
      <dgm:t>
        <a:bodyPr/>
        <a:lstStyle/>
        <a:p>
          <a:endParaRPr lang="en-US"/>
        </a:p>
      </dgm:t>
    </dgm:pt>
    <dgm:pt modelId="{38F2BD89-E746-454A-A144-F9C4A640A60F}" type="sibTrans" cxnId="{10BB517E-EC55-4D99-99DF-30867E47CD70}">
      <dgm:prSet/>
      <dgm:spPr/>
      <dgm:t>
        <a:bodyPr/>
        <a:lstStyle/>
        <a:p>
          <a:endParaRPr lang="en-US"/>
        </a:p>
      </dgm:t>
    </dgm:pt>
    <dgm:pt modelId="{DE3F17DC-1F24-4DC9-9D07-C5144E957615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Shortfall Identification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B3F0B5-5A5A-4FEB-AC7C-8FF9F05F8BB6}" type="parTrans" cxnId="{2146AC46-3D43-455B-9B94-CA64D491BE6D}">
      <dgm:prSet/>
      <dgm:spPr/>
      <dgm:t>
        <a:bodyPr/>
        <a:lstStyle/>
        <a:p>
          <a:endParaRPr lang="en-US"/>
        </a:p>
      </dgm:t>
    </dgm:pt>
    <dgm:pt modelId="{79FCBC05-31DB-4185-BA0C-26919AD9806C}" type="sibTrans" cxnId="{2146AC46-3D43-455B-9B94-CA64D491BE6D}">
      <dgm:prSet/>
      <dgm:spPr/>
      <dgm:t>
        <a:bodyPr/>
        <a:lstStyle/>
        <a:p>
          <a:endParaRPr lang="en-US"/>
        </a:p>
      </dgm:t>
    </dgm:pt>
    <dgm:pt modelId="{DFA6AC34-7B8F-415C-96D3-3B642AA50371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Questions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6C3040-2F00-44AD-8A51-0CCC6210545F}" type="parTrans" cxnId="{D7A9176F-97CB-4A17-906D-9B366A66084B}">
      <dgm:prSet/>
      <dgm:spPr/>
      <dgm:t>
        <a:bodyPr/>
        <a:lstStyle/>
        <a:p>
          <a:endParaRPr lang="en-US"/>
        </a:p>
      </dgm:t>
    </dgm:pt>
    <dgm:pt modelId="{073FE94B-5E9C-48EE-9E1E-ED7763485635}" type="sibTrans" cxnId="{D7A9176F-97CB-4A17-906D-9B366A66084B}">
      <dgm:prSet/>
      <dgm:spPr/>
      <dgm:t>
        <a:bodyPr/>
        <a:lstStyle/>
        <a:p>
          <a:endParaRPr lang="en-US"/>
        </a:p>
      </dgm:t>
    </dgm:pt>
    <dgm:pt modelId="{2AF84F49-D50C-4A3E-A380-8A5A056D4400}" type="pres">
      <dgm:prSet presAssocID="{8E73C7C4-A010-401C-AF5D-35A423B1E57A}" presName="diagram" presStyleCnt="0">
        <dgm:presLayoutVars>
          <dgm:dir/>
          <dgm:resizeHandles val="exact"/>
        </dgm:presLayoutVars>
      </dgm:prSet>
      <dgm:spPr/>
    </dgm:pt>
    <dgm:pt modelId="{86AA9EDA-714E-470B-A9F5-1D8AC069BE87}" type="pres">
      <dgm:prSet presAssocID="{94EB3960-94DB-4A05-8DA2-13D99DDDB553}" presName="node" presStyleLbl="node1" presStyleIdx="0" presStyleCnt="6">
        <dgm:presLayoutVars>
          <dgm:bulletEnabled val="1"/>
        </dgm:presLayoutVars>
      </dgm:prSet>
      <dgm:spPr/>
    </dgm:pt>
    <dgm:pt modelId="{1E28B088-E9D4-451D-838D-D86A92A9394A}" type="pres">
      <dgm:prSet presAssocID="{A23D9466-4391-4665-AFE2-2F7E21E0515D}" presName="sibTrans" presStyleCnt="0"/>
      <dgm:spPr/>
    </dgm:pt>
    <dgm:pt modelId="{4EAAA331-E470-4F02-8026-74E04CFA697A}" type="pres">
      <dgm:prSet presAssocID="{311911F0-D68F-4D39-9FB4-B152D27E58FC}" presName="node" presStyleLbl="node1" presStyleIdx="1" presStyleCnt="6">
        <dgm:presLayoutVars>
          <dgm:bulletEnabled val="1"/>
        </dgm:presLayoutVars>
      </dgm:prSet>
      <dgm:spPr/>
    </dgm:pt>
    <dgm:pt modelId="{5A564BA7-9242-43A4-8C9A-82954556D15E}" type="pres">
      <dgm:prSet presAssocID="{1C921D11-B07C-4607-B787-98CFF30C651F}" presName="sibTrans" presStyleCnt="0"/>
      <dgm:spPr/>
    </dgm:pt>
    <dgm:pt modelId="{FF2C76A8-2FA3-4E70-B214-64091E32F2ED}" type="pres">
      <dgm:prSet presAssocID="{17C024B9-4A52-4AD8-B34B-324F8FE9A492}" presName="node" presStyleLbl="node1" presStyleIdx="2" presStyleCnt="6">
        <dgm:presLayoutVars>
          <dgm:bulletEnabled val="1"/>
        </dgm:presLayoutVars>
      </dgm:prSet>
      <dgm:spPr/>
    </dgm:pt>
    <dgm:pt modelId="{FA1F030B-B1DD-4200-B72D-8B7B40580999}" type="pres">
      <dgm:prSet presAssocID="{AF974F91-DDEF-4D5B-B5E6-2D0CA0B64DBA}" presName="sibTrans" presStyleCnt="0"/>
      <dgm:spPr/>
    </dgm:pt>
    <dgm:pt modelId="{A49FBDF8-D5D4-4ADA-A644-A3760AF086F2}" type="pres">
      <dgm:prSet presAssocID="{A9D34ED1-DF36-4DB2-A39C-BE7E95A6BF5F}" presName="node" presStyleLbl="node1" presStyleIdx="3" presStyleCnt="6">
        <dgm:presLayoutVars>
          <dgm:bulletEnabled val="1"/>
        </dgm:presLayoutVars>
      </dgm:prSet>
      <dgm:spPr/>
    </dgm:pt>
    <dgm:pt modelId="{CBF48762-D88D-464E-AA77-0E2465FC31DE}" type="pres">
      <dgm:prSet presAssocID="{38F2BD89-E746-454A-A144-F9C4A640A60F}" presName="sibTrans" presStyleCnt="0"/>
      <dgm:spPr/>
    </dgm:pt>
    <dgm:pt modelId="{0E815B38-DBCB-49F5-A4C5-29B6C88D0B4C}" type="pres">
      <dgm:prSet presAssocID="{DE3F17DC-1F24-4DC9-9D07-C5144E957615}" presName="node" presStyleLbl="node1" presStyleIdx="4" presStyleCnt="6">
        <dgm:presLayoutVars>
          <dgm:bulletEnabled val="1"/>
        </dgm:presLayoutVars>
      </dgm:prSet>
      <dgm:spPr/>
    </dgm:pt>
    <dgm:pt modelId="{73A33B06-5B1F-487D-A105-1B78CAACE3B2}" type="pres">
      <dgm:prSet presAssocID="{79FCBC05-31DB-4185-BA0C-26919AD9806C}" presName="sibTrans" presStyleCnt="0"/>
      <dgm:spPr/>
    </dgm:pt>
    <dgm:pt modelId="{50BAC824-2579-43FF-B470-808D681AB9A5}" type="pres">
      <dgm:prSet presAssocID="{DFA6AC34-7B8F-415C-96D3-3B642AA50371}" presName="node" presStyleLbl="node1" presStyleIdx="5" presStyleCnt="6">
        <dgm:presLayoutVars>
          <dgm:bulletEnabled val="1"/>
        </dgm:presLayoutVars>
      </dgm:prSet>
      <dgm:spPr/>
    </dgm:pt>
  </dgm:ptLst>
  <dgm:cxnLst>
    <dgm:cxn modelId="{07684F1E-1916-4C0B-80D5-A4F617C75BB8}" type="presOf" srcId="{17C024B9-4A52-4AD8-B34B-324F8FE9A492}" destId="{FF2C76A8-2FA3-4E70-B214-64091E32F2ED}" srcOrd="0" destOrd="0" presId="urn:microsoft.com/office/officeart/2005/8/layout/default"/>
    <dgm:cxn modelId="{843BF15C-0999-4FE7-98F8-F0F030DC5C52}" type="presOf" srcId="{DE3F17DC-1F24-4DC9-9D07-C5144E957615}" destId="{0E815B38-DBCB-49F5-A4C5-29B6C88D0B4C}" srcOrd="0" destOrd="0" presId="urn:microsoft.com/office/officeart/2005/8/layout/default"/>
    <dgm:cxn modelId="{33912562-E19E-4C8F-BC89-740E6609A373}" type="presOf" srcId="{8E73C7C4-A010-401C-AF5D-35A423B1E57A}" destId="{2AF84F49-D50C-4A3E-A380-8A5A056D4400}" srcOrd="0" destOrd="0" presId="urn:microsoft.com/office/officeart/2005/8/layout/default"/>
    <dgm:cxn modelId="{2146AC46-3D43-455B-9B94-CA64D491BE6D}" srcId="{8E73C7C4-A010-401C-AF5D-35A423B1E57A}" destId="{DE3F17DC-1F24-4DC9-9D07-C5144E957615}" srcOrd="4" destOrd="0" parTransId="{C2B3F0B5-5A5A-4FEB-AC7C-8FF9F05F8BB6}" sibTransId="{79FCBC05-31DB-4185-BA0C-26919AD9806C}"/>
    <dgm:cxn modelId="{07B7D967-CF8F-4717-AA1A-FDD38ED6A8CE}" type="presOf" srcId="{94EB3960-94DB-4A05-8DA2-13D99DDDB553}" destId="{86AA9EDA-714E-470B-A9F5-1D8AC069BE87}" srcOrd="0" destOrd="0" presId="urn:microsoft.com/office/officeart/2005/8/layout/default"/>
    <dgm:cxn modelId="{D7A9176F-97CB-4A17-906D-9B366A66084B}" srcId="{8E73C7C4-A010-401C-AF5D-35A423B1E57A}" destId="{DFA6AC34-7B8F-415C-96D3-3B642AA50371}" srcOrd="5" destOrd="0" parTransId="{856C3040-2F00-44AD-8A51-0CCC6210545F}" sibTransId="{073FE94B-5E9C-48EE-9E1E-ED7763485635}"/>
    <dgm:cxn modelId="{10BB517E-EC55-4D99-99DF-30867E47CD70}" srcId="{8E73C7C4-A010-401C-AF5D-35A423B1E57A}" destId="{A9D34ED1-DF36-4DB2-A39C-BE7E95A6BF5F}" srcOrd="3" destOrd="0" parTransId="{0DDFAA54-01E2-453E-A5A8-1E849DD57D84}" sibTransId="{38F2BD89-E746-454A-A144-F9C4A640A60F}"/>
    <dgm:cxn modelId="{8CADFD88-C42C-4438-86BB-5F7461BBFCC9}" srcId="{8E73C7C4-A010-401C-AF5D-35A423B1E57A}" destId="{17C024B9-4A52-4AD8-B34B-324F8FE9A492}" srcOrd="2" destOrd="0" parTransId="{845D32E9-040B-49D9-ADA2-AF7D856F6929}" sibTransId="{AF974F91-DDEF-4D5B-B5E6-2D0CA0B64DBA}"/>
    <dgm:cxn modelId="{AA7DFBA3-857B-4135-9A17-6743D906E8DC}" srcId="{8E73C7C4-A010-401C-AF5D-35A423B1E57A}" destId="{94EB3960-94DB-4A05-8DA2-13D99DDDB553}" srcOrd="0" destOrd="0" parTransId="{C2A6025F-AF63-4F6F-931F-7599F9F7C79A}" sibTransId="{A23D9466-4391-4665-AFE2-2F7E21E0515D}"/>
    <dgm:cxn modelId="{0B9771B6-11E2-4F36-97F5-787C4C0D65FC}" type="presOf" srcId="{A9D34ED1-DF36-4DB2-A39C-BE7E95A6BF5F}" destId="{A49FBDF8-D5D4-4ADA-A644-A3760AF086F2}" srcOrd="0" destOrd="0" presId="urn:microsoft.com/office/officeart/2005/8/layout/default"/>
    <dgm:cxn modelId="{91E560C6-236B-4307-B6E9-76DE2803E274}" srcId="{8E73C7C4-A010-401C-AF5D-35A423B1E57A}" destId="{311911F0-D68F-4D39-9FB4-B152D27E58FC}" srcOrd="1" destOrd="0" parTransId="{0E117FD8-6418-4CB0-A770-38A8BF2B39D4}" sibTransId="{1C921D11-B07C-4607-B787-98CFF30C651F}"/>
    <dgm:cxn modelId="{D0AAACCA-A9D7-4B8C-93FC-0D17EAF28E81}" type="presOf" srcId="{311911F0-D68F-4D39-9FB4-B152D27E58FC}" destId="{4EAAA331-E470-4F02-8026-74E04CFA697A}" srcOrd="0" destOrd="0" presId="urn:microsoft.com/office/officeart/2005/8/layout/default"/>
    <dgm:cxn modelId="{BA7CD0ED-E6F7-4C84-9268-43A60C2F9FCD}" type="presOf" srcId="{DFA6AC34-7B8F-415C-96D3-3B642AA50371}" destId="{50BAC824-2579-43FF-B470-808D681AB9A5}" srcOrd="0" destOrd="0" presId="urn:microsoft.com/office/officeart/2005/8/layout/default"/>
    <dgm:cxn modelId="{55846BBF-F1EC-4E07-A5DF-876CFD9C2E9C}" type="presParOf" srcId="{2AF84F49-D50C-4A3E-A380-8A5A056D4400}" destId="{86AA9EDA-714E-470B-A9F5-1D8AC069BE87}" srcOrd="0" destOrd="0" presId="urn:microsoft.com/office/officeart/2005/8/layout/default"/>
    <dgm:cxn modelId="{A0C15660-ACD7-479B-BC32-46B052E33DCE}" type="presParOf" srcId="{2AF84F49-D50C-4A3E-A380-8A5A056D4400}" destId="{1E28B088-E9D4-451D-838D-D86A92A9394A}" srcOrd="1" destOrd="0" presId="urn:microsoft.com/office/officeart/2005/8/layout/default"/>
    <dgm:cxn modelId="{B126F1D7-17AB-46B0-9045-D9291A84CA1A}" type="presParOf" srcId="{2AF84F49-D50C-4A3E-A380-8A5A056D4400}" destId="{4EAAA331-E470-4F02-8026-74E04CFA697A}" srcOrd="2" destOrd="0" presId="urn:microsoft.com/office/officeart/2005/8/layout/default"/>
    <dgm:cxn modelId="{B46DB38E-BD6B-48AC-97B2-EE6ED687088D}" type="presParOf" srcId="{2AF84F49-D50C-4A3E-A380-8A5A056D4400}" destId="{5A564BA7-9242-43A4-8C9A-82954556D15E}" srcOrd="3" destOrd="0" presId="urn:microsoft.com/office/officeart/2005/8/layout/default"/>
    <dgm:cxn modelId="{7594A49C-9A2F-49FC-AAD0-CB0524429691}" type="presParOf" srcId="{2AF84F49-D50C-4A3E-A380-8A5A056D4400}" destId="{FF2C76A8-2FA3-4E70-B214-64091E32F2ED}" srcOrd="4" destOrd="0" presId="urn:microsoft.com/office/officeart/2005/8/layout/default"/>
    <dgm:cxn modelId="{C64A502A-3225-4AED-9D7C-4D221A2B23C8}" type="presParOf" srcId="{2AF84F49-D50C-4A3E-A380-8A5A056D4400}" destId="{FA1F030B-B1DD-4200-B72D-8B7B40580999}" srcOrd="5" destOrd="0" presId="urn:microsoft.com/office/officeart/2005/8/layout/default"/>
    <dgm:cxn modelId="{C356243C-F7FA-46A9-9D38-90E29628C275}" type="presParOf" srcId="{2AF84F49-D50C-4A3E-A380-8A5A056D4400}" destId="{A49FBDF8-D5D4-4ADA-A644-A3760AF086F2}" srcOrd="6" destOrd="0" presId="urn:microsoft.com/office/officeart/2005/8/layout/default"/>
    <dgm:cxn modelId="{587C9760-5254-4037-A93A-1865CC3922AF}" type="presParOf" srcId="{2AF84F49-D50C-4A3E-A380-8A5A056D4400}" destId="{CBF48762-D88D-464E-AA77-0E2465FC31DE}" srcOrd="7" destOrd="0" presId="urn:microsoft.com/office/officeart/2005/8/layout/default"/>
    <dgm:cxn modelId="{EA411782-8F91-4023-A987-D4D86ED3BAAA}" type="presParOf" srcId="{2AF84F49-D50C-4A3E-A380-8A5A056D4400}" destId="{0E815B38-DBCB-49F5-A4C5-29B6C88D0B4C}" srcOrd="8" destOrd="0" presId="urn:microsoft.com/office/officeart/2005/8/layout/default"/>
    <dgm:cxn modelId="{81781746-EA05-4DF0-9C2A-F975EC8D9D40}" type="presParOf" srcId="{2AF84F49-D50C-4A3E-A380-8A5A056D4400}" destId="{73A33B06-5B1F-487D-A105-1B78CAACE3B2}" srcOrd="9" destOrd="0" presId="urn:microsoft.com/office/officeart/2005/8/layout/default"/>
    <dgm:cxn modelId="{CB0E6271-2670-4D49-BFD9-F35CCD83BA01}" type="presParOf" srcId="{2AF84F49-D50C-4A3E-A380-8A5A056D4400}" destId="{50BAC824-2579-43FF-B470-808D681AB9A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9D252-634E-4680-87F4-5B71932A26B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B566AF-D3C4-4577-9E4C-1BFCB3B31E44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1: Data Extraction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2B2AF9-3C13-46D4-A97E-9185E0201078}" type="parTrans" cxnId="{ADB2D2D4-3CD6-498C-9638-788261FDB5C2}">
      <dgm:prSet/>
      <dgm:spPr/>
      <dgm:t>
        <a:bodyPr/>
        <a:lstStyle/>
        <a:p>
          <a:endParaRPr lang="en-US"/>
        </a:p>
      </dgm:t>
    </dgm:pt>
    <dgm:pt modelId="{E162EE49-A1A1-44D8-8433-FD0FE72EBD33}" type="sibTrans" cxnId="{ADB2D2D4-3CD6-498C-9638-788261FDB5C2}">
      <dgm:prSet/>
      <dgm:spPr/>
      <dgm:t>
        <a:bodyPr/>
        <a:lstStyle/>
        <a:p>
          <a:endParaRPr lang="en-US"/>
        </a:p>
      </dgm:t>
    </dgm:pt>
    <dgm:pt modelId="{2A8EB237-BA7C-48A9-9274-1E123ADB8EA3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2: NLP Pre Processing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3334AC-7E83-4574-89BA-82181913CB8D}" type="parTrans" cxnId="{60AD8AF1-DEE0-4EAE-A6FA-30A080F52253}">
      <dgm:prSet/>
      <dgm:spPr/>
      <dgm:t>
        <a:bodyPr/>
        <a:lstStyle/>
        <a:p>
          <a:endParaRPr lang="en-US"/>
        </a:p>
      </dgm:t>
    </dgm:pt>
    <dgm:pt modelId="{D2B3E84C-7E4A-496A-869A-C37EF3A086FE}" type="sibTrans" cxnId="{60AD8AF1-DEE0-4EAE-A6FA-30A080F52253}">
      <dgm:prSet/>
      <dgm:spPr/>
      <dgm:t>
        <a:bodyPr/>
        <a:lstStyle/>
        <a:p>
          <a:endParaRPr lang="en-US"/>
        </a:p>
      </dgm:t>
    </dgm:pt>
    <dgm:pt modelId="{88F64B8B-F64A-4A12-ACCD-575F0E16CF08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3: Binary Conversion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C05B7-7F74-4C3D-BFD0-A23AC8EF5189}" type="parTrans" cxnId="{D864394E-35C8-4A09-A1AC-7CE68F78AF09}">
      <dgm:prSet/>
      <dgm:spPr/>
      <dgm:t>
        <a:bodyPr/>
        <a:lstStyle/>
        <a:p>
          <a:endParaRPr lang="en-US"/>
        </a:p>
      </dgm:t>
    </dgm:pt>
    <dgm:pt modelId="{BBB11CF3-58F2-4FFC-9D9A-72D201B06FF3}" type="sibTrans" cxnId="{D864394E-35C8-4A09-A1AC-7CE68F78AF09}">
      <dgm:prSet/>
      <dgm:spPr/>
      <dgm:t>
        <a:bodyPr/>
        <a:lstStyle/>
        <a:p>
          <a:endParaRPr lang="en-US"/>
        </a:p>
      </dgm:t>
    </dgm:pt>
    <dgm:pt modelId="{1C61BC13-4EF7-4F2B-A282-F3C26BD1AC15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4: Association Rule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51CBB3-5CFF-4992-8595-73A06CFD1458}" type="parTrans" cxnId="{70C549A3-E7C8-410E-B8E9-C578CEDCD397}">
      <dgm:prSet/>
      <dgm:spPr/>
      <dgm:t>
        <a:bodyPr/>
        <a:lstStyle/>
        <a:p>
          <a:endParaRPr lang="en-US"/>
        </a:p>
      </dgm:t>
    </dgm:pt>
    <dgm:pt modelId="{70A6825B-4D21-413A-A716-6913AF90E72D}" type="sibTrans" cxnId="{70C549A3-E7C8-410E-B8E9-C578CEDCD397}">
      <dgm:prSet/>
      <dgm:spPr/>
      <dgm:t>
        <a:bodyPr/>
        <a:lstStyle/>
        <a:p>
          <a:endParaRPr lang="en-US"/>
        </a:p>
      </dgm:t>
    </dgm:pt>
    <dgm:pt modelId="{7F56BE76-A09B-4BCD-B355-CEDABBAC4F0E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5: Finding Max Support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DD43A6-7BED-43C1-A5F3-1A330475AEFE}" type="parTrans" cxnId="{790CBD1B-1590-45A1-8AD5-C39934D18E4A}">
      <dgm:prSet/>
      <dgm:spPr/>
      <dgm:t>
        <a:bodyPr/>
        <a:lstStyle/>
        <a:p>
          <a:endParaRPr lang="en-US"/>
        </a:p>
      </dgm:t>
    </dgm:pt>
    <dgm:pt modelId="{235D872C-8F39-4830-8DA0-725A46D9F860}" type="sibTrans" cxnId="{790CBD1B-1590-45A1-8AD5-C39934D18E4A}">
      <dgm:prSet/>
      <dgm:spPr/>
      <dgm:t>
        <a:bodyPr/>
        <a:lstStyle/>
        <a:p>
          <a:endParaRPr lang="en-US"/>
        </a:p>
      </dgm:t>
    </dgm:pt>
    <dgm:pt modelId="{20AC21B2-C047-4E49-9C42-440E4A5D9498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6: Compactness Pruning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609564-07C0-4243-8353-24B4D4584C50}" type="parTrans" cxnId="{EA0D42D3-9085-4F9C-AE86-668322DB41D2}">
      <dgm:prSet/>
      <dgm:spPr/>
      <dgm:t>
        <a:bodyPr/>
        <a:lstStyle/>
        <a:p>
          <a:endParaRPr lang="en-US"/>
        </a:p>
      </dgm:t>
    </dgm:pt>
    <dgm:pt modelId="{AD9CDD61-83E3-4972-A20E-55D769583466}" type="sibTrans" cxnId="{EA0D42D3-9085-4F9C-AE86-668322DB41D2}">
      <dgm:prSet/>
      <dgm:spPr/>
      <dgm:t>
        <a:bodyPr/>
        <a:lstStyle/>
        <a:p>
          <a:endParaRPr lang="en-US"/>
        </a:p>
      </dgm:t>
    </dgm:pt>
    <dgm:pt modelId="{62D6BCB5-682E-4318-B543-A08A9A161EF4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7: Redundancy Pruning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25297-35C7-401C-A7D2-6CAE90299CE5}" type="parTrans" cxnId="{1417044D-3492-4EB0-8FAD-75E974C0FB0A}">
      <dgm:prSet/>
      <dgm:spPr/>
      <dgm:t>
        <a:bodyPr/>
        <a:lstStyle/>
        <a:p>
          <a:endParaRPr lang="en-US"/>
        </a:p>
      </dgm:t>
    </dgm:pt>
    <dgm:pt modelId="{89F56278-0D6F-48EC-9CBB-7C5E3903E90D}" type="sibTrans" cxnId="{1417044D-3492-4EB0-8FAD-75E974C0FB0A}">
      <dgm:prSet/>
      <dgm:spPr/>
      <dgm:t>
        <a:bodyPr/>
        <a:lstStyle/>
        <a:p>
          <a:endParaRPr lang="en-US"/>
        </a:p>
      </dgm:t>
    </dgm:pt>
    <dgm:pt modelId="{9BFE152A-2D91-4523-BB07-B0067052F10C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Step 8: Polarity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D86EB8-CE5E-4886-A31A-A5A832751901}" type="parTrans" cxnId="{A77AA947-6504-4675-9875-8CA40CA2FF72}">
      <dgm:prSet/>
      <dgm:spPr/>
      <dgm:t>
        <a:bodyPr/>
        <a:lstStyle/>
        <a:p>
          <a:endParaRPr lang="en-US"/>
        </a:p>
      </dgm:t>
    </dgm:pt>
    <dgm:pt modelId="{9F6365E9-2947-43F5-AE7B-9CF76B18B553}" type="sibTrans" cxnId="{A77AA947-6504-4675-9875-8CA40CA2FF72}">
      <dgm:prSet/>
      <dgm:spPr/>
      <dgm:t>
        <a:bodyPr/>
        <a:lstStyle/>
        <a:p>
          <a:endParaRPr lang="en-US"/>
        </a:p>
      </dgm:t>
    </dgm:pt>
    <dgm:pt modelId="{144C5C5A-B12A-403B-90C1-15630C78C765}" type="pres">
      <dgm:prSet presAssocID="{E979D252-634E-4680-87F4-5B71932A26B6}" presName="Name0" presStyleCnt="0">
        <dgm:presLayoutVars>
          <dgm:dir/>
          <dgm:resizeHandles val="exact"/>
        </dgm:presLayoutVars>
      </dgm:prSet>
      <dgm:spPr/>
    </dgm:pt>
    <dgm:pt modelId="{D236F902-876F-4947-BDF4-9C5C65215E1A}" type="pres">
      <dgm:prSet presAssocID="{62B566AF-D3C4-4577-9E4C-1BFCB3B31E44}" presName="node" presStyleLbl="node1" presStyleIdx="0" presStyleCnt="8">
        <dgm:presLayoutVars>
          <dgm:bulletEnabled val="1"/>
        </dgm:presLayoutVars>
      </dgm:prSet>
      <dgm:spPr/>
    </dgm:pt>
    <dgm:pt modelId="{5188AC1A-3B47-4810-BC0A-B1F9D6DF3038}" type="pres">
      <dgm:prSet presAssocID="{E162EE49-A1A1-44D8-8433-FD0FE72EBD33}" presName="sibTrans" presStyleLbl="sibTrans1D1" presStyleIdx="0" presStyleCnt="7"/>
      <dgm:spPr/>
    </dgm:pt>
    <dgm:pt modelId="{2BB61383-2571-412A-A7FB-C6BDFC802293}" type="pres">
      <dgm:prSet presAssocID="{E162EE49-A1A1-44D8-8433-FD0FE72EBD33}" presName="connectorText" presStyleLbl="sibTrans1D1" presStyleIdx="0" presStyleCnt="7"/>
      <dgm:spPr/>
    </dgm:pt>
    <dgm:pt modelId="{44157F19-0D29-4A07-9665-AB2EB9ABA5A2}" type="pres">
      <dgm:prSet presAssocID="{2A8EB237-BA7C-48A9-9274-1E123ADB8EA3}" presName="node" presStyleLbl="node1" presStyleIdx="1" presStyleCnt="8">
        <dgm:presLayoutVars>
          <dgm:bulletEnabled val="1"/>
        </dgm:presLayoutVars>
      </dgm:prSet>
      <dgm:spPr/>
    </dgm:pt>
    <dgm:pt modelId="{E3222027-6D3E-4322-A714-3799260D70CC}" type="pres">
      <dgm:prSet presAssocID="{D2B3E84C-7E4A-496A-869A-C37EF3A086FE}" presName="sibTrans" presStyleLbl="sibTrans1D1" presStyleIdx="1" presStyleCnt="7"/>
      <dgm:spPr/>
    </dgm:pt>
    <dgm:pt modelId="{ED233613-F2CF-452F-82B7-0E304062EFE0}" type="pres">
      <dgm:prSet presAssocID="{D2B3E84C-7E4A-496A-869A-C37EF3A086FE}" presName="connectorText" presStyleLbl="sibTrans1D1" presStyleIdx="1" presStyleCnt="7"/>
      <dgm:spPr/>
    </dgm:pt>
    <dgm:pt modelId="{93B2F14D-68B6-4E2C-8062-0C85C40E1877}" type="pres">
      <dgm:prSet presAssocID="{88F64B8B-F64A-4A12-ACCD-575F0E16CF08}" presName="node" presStyleLbl="node1" presStyleIdx="2" presStyleCnt="8">
        <dgm:presLayoutVars>
          <dgm:bulletEnabled val="1"/>
        </dgm:presLayoutVars>
      </dgm:prSet>
      <dgm:spPr/>
    </dgm:pt>
    <dgm:pt modelId="{9AD3C633-9F98-47FD-B815-3150D2958746}" type="pres">
      <dgm:prSet presAssocID="{BBB11CF3-58F2-4FFC-9D9A-72D201B06FF3}" presName="sibTrans" presStyleLbl="sibTrans1D1" presStyleIdx="2" presStyleCnt="7"/>
      <dgm:spPr/>
    </dgm:pt>
    <dgm:pt modelId="{A33F6DEE-8FDC-4B43-92F5-C59A9EF43BB1}" type="pres">
      <dgm:prSet presAssocID="{BBB11CF3-58F2-4FFC-9D9A-72D201B06FF3}" presName="connectorText" presStyleLbl="sibTrans1D1" presStyleIdx="2" presStyleCnt="7"/>
      <dgm:spPr/>
    </dgm:pt>
    <dgm:pt modelId="{A84BBC77-AF97-496A-A950-ADD66D13D9DA}" type="pres">
      <dgm:prSet presAssocID="{1C61BC13-4EF7-4F2B-A282-F3C26BD1AC15}" presName="node" presStyleLbl="node1" presStyleIdx="3" presStyleCnt="8">
        <dgm:presLayoutVars>
          <dgm:bulletEnabled val="1"/>
        </dgm:presLayoutVars>
      </dgm:prSet>
      <dgm:spPr/>
    </dgm:pt>
    <dgm:pt modelId="{9BD9231E-CE80-4AE3-A442-410EE4B853DA}" type="pres">
      <dgm:prSet presAssocID="{70A6825B-4D21-413A-A716-6913AF90E72D}" presName="sibTrans" presStyleLbl="sibTrans1D1" presStyleIdx="3" presStyleCnt="7"/>
      <dgm:spPr/>
    </dgm:pt>
    <dgm:pt modelId="{73C406E4-8245-48D1-94B7-2494A2CA1285}" type="pres">
      <dgm:prSet presAssocID="{70A6825B-4D21-413A-A716-6913AF90E72D}" presName="connectorText" presStyleLbl="sibTrans1D1" presStyleIdx="3" presStyleCnt="7"/>
      <dgm:spPr/>
    </dgm:pt>
    <dgm:pt modelId="{C6981143-0F00-4B7A-A510-9B9146ECD27E}" type="pres">
      <dgm:prSet presAssocID="{7F56BE76-A09B-4BCD-B355-CEDABBAC4F0E}" presName="node" presStyleLbl="node1" presStyleIdx="4" presStyleCnt="8">
        <dgm:presLayoutVars>
          <dgm:bulletEnabled val="1"/>
        </dgm:presLayoutVars>
      </dgm:prSet>
      <dgm:spPr/>
    </dgm:pt>
    <dgm:pt modelId="{50AC3720-96FD-4E51-A6F1-436ECFC6E0C4}" type="pres">
      <dgm:prSet presAssocID="{235D872C-8F39-4830-8DA0-725A46D9F860}" presName="sibTrans" presStyleLbl="sibTrans1D1" presStyleIdx="4" presStyleCnt="7"/>
      <dgm:spPr/>
    </dgm:pt>
    <dgm:pt modelId="{5A9B03D4-9AC4-4030-83B6-3FC519D599C3}" type="pres">
      <dgm:prSet presAssocID="{235D872C-8F39-4830-8DA0-725A46D9F860}" presName="connectorText" presStyleLbl="sibTrans1D1" presStyleIdx="4" presStyleCnt="7"/>
      <dgm:spPr/>
    </dgm:pt>
    <dgm:pt modelId="{AB3A72A2-E27F-4799-80D5-1546B5FD84DF}" type="pres">
      <dgm:prSet presAssocID="{20AC21B2-C047-4E49-9C42-440E4A5D9498}" presName="node" presStyleLbl="node1" presStyleIdx="5" presStyleCnt="8">
        <dgm:presLayoutVars>
          <dgm:bulletEnabled val="1"/>
        </dgm:presLayoutVars>
      </dgm:prSet>
      <dgm:spPr/>
    </dgm:pt>
    <dgm:pt modelId="{98ABA6D3-F902-449B-8205-A87DF47A0076}" type="pres">
      <dgm:prSet presAssocID="{AD9CDD61-83E3-4972-A20E-55D769583466}" presName="sibTrans" presStyleLbl="sibTrans1D1" presStyleIdx="5" presStyleCnt="7"/>
      <dgm:spPr/>
    </dgm:pt>
    <dgm:pt modelId="{1499D904-05F4-438C-BF41-337806016CB8}" type="pres">
      <dgm:prSet presAssocID="{AD9CDD61-83E3-4972-A20E-55D769583466}" presName="connectorText" presStyleLbl="sibTrans1D1" presStyleIdx="5" presStyleCnt="7"/>
      <dgm:spPr/>
    </dgm:pt>
    <dgm:pt modelId="{A53C9B00-9BD0-4F70-B775-4CE3050BCF8D}" type="pres">
      <dgm:prSet presAssocID="{62D6BCB5-682E-4318-B543-A08A9A161EF4}" presName="node" presStyleLbl="node1" presStyleIdx="6" presStyleCnt="8">
        <dgm:presLayoutVars>
          <dgm:bulletEnabled val="1"/>
        </dgm:presLayoutVars>
      </dgm:prSet>
      <dgm:spPr/>
    </dgm:pt>
    <dgm:pt modelId="{81BA4D01-4839-46BB-8A12-D485BD4987CD}" type="pres">
      <dgm:prSet presAssocID="{89F56278-0D6F-48EC-9CBB-7C5E3903E90D}" presName="sibTrans" presStyleLbl="sibTrans1D1" presStyleIdx="6" presStyleCnt="7"/>
      <dgm:spPr/>
    </dgm:pt>
    <dgm:pt modelId="{05048325-DC86-4552-B3FE-3044910D68CD}" type="pres">
      <dgm:prSet presAssocID="{89F56278-0D6F-48EC-9CBB-7C5E3903E90D}" presName="connectorText" presStyleLbl="sibTrans1D1" presStyleIdx="6" presStyleCnt="7"/>
      <dgm:spPr/>
    </dgm:pt>
    <dgm:pt modelId="{984196B9-CF86-4F28-AE83-35FF6B921ECD}" type="pres">
      <dgm:prSet presAssocID="{9BFE152A-2D91-4523-BB07-B0067052F10C}" presName="node" presStyleLbl="node1" presStyleIdx="7" presStyleCnt="8">
        <dgm:presLayoutVars>
          <dgm:bulletEnabled val="1"/>
        </dgm:presLayoutVars>
      </dgm:prSet>
      <dgm:spPr/>
    </dgm:pt>
  </dgm:ptLst>
  <dgm:cxnLst>
    <dgm:cxn modelId="{B4FDC313-57DE-40B6-8DA0-6A1B8E275AB5}" type="presOf" srcId="{88F64B8B-F64A-4A12-ACCD-575F0E16CF08}" destId="{93B2F14D-68B6-4E2C-8062-0C85C40E1877}" srcOrd="0" destOrd="0" presId="urn:microsoft.com/office/officeart/2016/7/layout/RepeatingBendingProcessNew"/>
    <dgm:cxn modelId="{790CBD1B-1590-45A1-8AD5-C39934D18E4A}" srcId="{E979D252-634E-4680-87F4-5B71932A26B6}" destId="{7F56BE76-A09B-4BCD-B355-CEDABBAC4F0E}" srcOrd="4" destOrd="0" parTransId="{85DD43A6-7BED-43C1-A5F3-1A330475AEFE}" sibTransId="{235D872C-8F39-4830-8DA0-725A46D9F860}"/>
    <dgm:cxn modelId="{F102C021-57C7-4D54-A0FA-B25F431FF3BB}" type="presOf" srcId="{89F56278-0D6F-48EC-9CBB-7C5E3903E90D}" destId="{05048325-DC86-4552-B3FE-3044910D68CD}" srcOrd="1" destOrd="0" presId="urn:microsoft.com/office/officeart/2016/7/layout/RepeatingBendingProcessNew"/>
    <dgm:cxn modelId="{7A1E3336-D404-4A80-93EC-B407042112E5}" type="presOf" srcId="{E162EE49-A1A1-44D8-8433-FD0FE72EBD33}" destId="{5188AC1A-3B47-4810-BC0A-B1F9D6DF3038}" srcOrd="0" destOrd="0" presId="urn:microsoft.com/office/officeart/2016/7/layout/RepeatingBendingProcessNew"/>
    <dgm:cxn modelId="{0669F436-56CA-4FD5-ADCC-4BDFAF70F3BF}" type="presOf" srcId="{235D872C-8F39-4830-8DA0-725A46D9F860}" destId="{5A9B03D4-9AC4-4030-83B6-3FC519D599C3}" srcOrd="1" destOrd="0" presId="urn:microsoft.com/office/officeart/2016/7/layout/RepeatingBendingProcessNew"/>
    <dgm:cxn modelId="{1B5D4645-0767-4260-97A7-5ED6B2575169}" type="presOf" srcId="{AD9CDD61-83E3-4972-A20E-55D769583466}" destId="{98ABA6D3-F902-449B-8205-A87DF47A0076}" srcOrd="0" destOrd="0" presId="urn:microsoft.com/office/officeart/2016/7/layout/RepeatingBendingProcessNew"/>
    <dgm:cxn modelId="{A77AA947-6504-4675-9875-8CA40CA2FF72}" srcId="{E979D252-634E-4680-87F4-5B71932A26B6}" destId="{9BFE152A-2D91-4523-BB07-B0067052F10C}" srcOrd="7" destOrd="0" parTransId="{AED86EB8-CE5E-4886-A31A-A5A832751901}" sibTransId="{9F6365E9-2947-43F5-AE7B-9CF76B18B553}"/>
    <dgm:cxn modelId="{1417044D-3492-4EB0-8FAD-75E974C0FB0A}" srcId="{E979D252-634E-4680-87F4-5B71932A26B6}" destId="{62D6BCB5-682E-4318-B543-A08A9A161EF4}" srcOrd="6" destOrd="0" parTransId="{0C125297-35C7-401C-A7D2-6CAE90299CE5}" sibTransId="{89F56278-0D6F-48EC-9CBB-7C5E3903E90D}"/>
    <dgm:cxn modelId="{FD43046D-F344-457C-B2BD-C3F154327915}" type="presOf" srcId="{BBB11CF3-58F2-4FFC-9D9A-72D201B06FF3}" destId="{9AD3C633-9F98-47FD-B815-3150D2958746}" srcOrd="0" destOrd="0" presId="urn:microsoft.com/office/officeart/2016/7/layout/RepeatingBendingProcessNew"/>
    <dgm:cxn modelId="{D864394E-35C8-4A09-A1AC-7CE68F78AF09}" srcId="{E979D252-634E-4680-87F4-5B71932A26B6}" destId="{88F64B8B-F64A-4A12-ACCD-575F0E16CF08}" srcOrd="2" destOrd="0" parTransId="{07CC05B7-7F74-4C3D-BFD0-A23AC8EF5189}" sibTransId="{BBB11CF3-58F2-4FFC-9D9A-72D201B06FF3}"/>
    <dgm:cxn modelId="{FE43BD50-E09E-4451-B5BF-CF99596F4E82}" type="presOf" srcId="{AD9CDD61-83E3-4972-A20E-55D769583466}" destId="{1499D904-05F4-438C-BF41-337806016CB8}" srcOrd="1" destOrd="0" presId="urn:microsoft.com/office/officeart/2016/7/layout/RepeatingBendingProcessNew"/>
    <dgm:cxn modelId="{AD2D9371-581D-4741-9285-EBB2070A3534}" type="presOf" srcId="{89F56278-0D6F-48EC-9CBB-7C5E3903E90D}" destId="{81BA4D01-4839-46BB-8A12-D485BD4987CD}" srcOrd="0" destOrd="0" presId="urn:microsoft.com/office/officeart/2016/7/layout/RepeatingBendingProcessNew"/>
    <dgm:cxn modelId="{18FFBF71-2EBE-4BBA-AB07-F4C226E47F16}" type="presOf" srcId="{7F56BE76-A09B-4BCD-B355-CEDABBAC4F0E}" destId="{C6981143-0F00-4B7A-A510-9B9146ECD27E}" srcOrd="0" destOrd="0" presId="urn:microsoft.com/office/officeart/2016/7/layout/RepeatingBendingProcessNew"/>
    <dgm:cxn modelId="{255A2F72-199C-4F76-BCF5-87622C63F86A}" type="presOf" srcId="{62D6BCB5-682E-4318-B543-A08A9A161EF4}" destId="{A53C9B00-9BD0-4F70-B775-4CE3050BCF8D}" srcOrd="0" destOrd="0" presId="urn:microsoft.com/office/officeart/2016/7/layout/RepeatingBendingProcessNew"/>
    <dgm:cxn modelId="{FF297177-EE8C-4F09-82BB-E1B09ECF8B3C}" type="presOf" srcId="{D2B3E84C-7E4A-496A-869A-C37EF3A086FE}" destId="{E3222027-6D3E-4322-A714-3799260D70CC}" srcOrd="0" destOrd="0" presId="urn:microsoft.com/office/officeart/2016/7/layout/RepeatingBendingProcessNew"/>
    <dgm:cxn modelId="{2F4ACC7D-0D45-490D-B2D1-E13A0351F9C3}" type="presOf" srcId="{62B566AF-D3C4-4577-9E4C-1BFCB3B31E44}" destId="{D236F902-876F-4947-BDF4-9C5C65215E1A}" srcOrd="0" destOrd="0" presId="urn:microsoft.com/office/officeart/2016/7/layout/RepeatingBendingProcessNew"/>
    <dgm:cxn modelId="{DEBEEF8C-33AA-47AB-BB0F-9BD96FD77E4C}" type="presOf" srcId="{BBB11CF3-58F2-4FFC-9D9A-72D201B06FF3}" destId="{A33F6DEE-8FDC-4B43-92F5-C59A9EF43BB1}" srcOrd="1" destOrd="0" presId="urn:microsoft.com/office/officeart/2016/7/layout/RepeatingBendingProcessNew"/>
    <dgm:cxn modelId="{4E6209A1-22B7-4E5C-AE84-E74DD2F463F6}" type="presOf" srcId="{20AC21B2-C047-4E49-9C42-440E4A5D9498}" destId="{AB3A72A2-E27F-4799-80D5-1546B5FD84DF}" srcOrd="0" destOrd="0" presId="urn:microsoft.com/office/officeart/2016/7/layout/RepeatingBendingProcessNew"/>
    <dgm:cxn modelId="{70C549A3-E7C8-410E-B8E9-C578CEDCD397}" srcId="{E979D252-634E-4680-87F4-5B71932A26B6}" destId="{1C61BC13-4EF7-4F2B-A282-F3C26BD1AC15}" srcOrd="3" destOrd="0" parTransId="{D951CBB3-5CFF-4992-8595-73A06CFD1458}" sibTransId="{70A6825B-4D21-413A-A716-6913AF90E72D}"/>
    <dgm:cxn modelId="{86A8DDB1-DDE4-4706-93C5-E12E01077B21}" type="presOf" srcId="{E979D252-634E-4680-87F4-5B71932A26B6}" destId="{144C5C5A-B12A-403B-90C1-15630C78C765}" srcOrd="0" destOrd="0" presId="urn:microsoft.com/office/officeart/2016/7/layout/RepeatingBendingProcessNew"/>
    <dgm:cxn modelId="{A0B016B3-02A5-4D9F-BE53-CABAD796B121}" type="presOf" srcId="{9BFE152A-2D91-4523-BB07-B0067052F10C}" destId="{984196B9-CF86-4F28-AE83-35FF6B921ECD}" srcOrd="0" destOrd="0" presId="urn:microsoft.com/office/officeart/2016/7/layout/RepeatingBendingProcessNew"/>
    <dgm:cxn modelId="{2CB59EBB-2422-4DAE-A3EC-01770E76E919}" type="presOf" srcId="{D2B3E84C-7E4A-496A-869A-C37EF3A086FE}" destId="{ED233613-F2CF-452F-82B7-0E304062EFE0}" srcOrd="1" destOrd="0" presId="urn:microsoft.com/office/officeart/2016/7/layout/RepeatingBendingProcessNew"/>
    <dgm:cxn modelId="{8D183FC4-3151-4DF7-93A6-FE83A9CBBAEA}" type="presOf" srcId="{70A6825B-4D21-413A-A716-6913AF90E72D}" destId="{73C406E4-8245-48D1-94B7-2494A2CA1285}" srcOrd="1" destOrd="0" presId="urn:microsoft.com/office/officeart/2016/7/layout/RepeatingBendingProcessNew"/>
    <dgm:cxn modelId="{A0A763D1-7497-414D-8473-B5DD24AA52D6}" type="presOf" srcId="{1C61BC13-4EF7-4F2B-A282-F3C26BD1AC15}" destId="{A84BBC77-AF97-496A-A950-ADD66D13D9DA}" srcOrd="0" destOrd="0" presId="urn:microsoft.com/office/officeart/2016/7/layout/RepeatingBendingProcessNew"/>
    <dgm:cxn modelId="{EA0D42D3-9085-4F9C-AE86-668322DB41D2}" srcId="{E979D252-634E-4680-87F4-5B71932A26B6}" destId="{20AC21B2-C047-4E49-9C42-440E4A5D9498}" srcOrd="5" destOrd="0" parTransId="{0D609564-07C0-4243-8353-24B4D4584C50}" sibTransId="{AD9CDD61-83E3-4972-A20E-55D769583466}"/>
    <dgm:cxn modelId="{49EA4ED4-E84C-49F5-A95E-CA1F538374BF}" type="presOf" srcId="{E162EE49-A1A1-44D8-8433-FD0FE72EBD33}" destId="{2BB61383-2571-412A-A7FB-C6BDFC802293}" srcOrd="1" destOrd="0" presId="urn:microsoft.com/office/officeart/2016/7/layout/RepeatingBendingProcessNew"/>
    <dgm:cxn modelId="{ADB2D2D4-3CD6-498C-9638-788261FDB5C2}" srcId="{E979D252-634E-4680-87F4-5B71932A26B6}" destId="{62B566AF-D3C4-4577-9E4C-1BFCB3B31E44}" srcOrd="0" destOrd="0" parTransId="{432B2AF9-3C13-46D4-A97E-9185E0201078}" sibTransId="{E162EE49-A1A1-44D8-8433-FD0FE72EBD33}"/>
    <dgm:cxn modelId="{0867DBE0-62A8-40E0-B016-AF5048CC5A81}" type="presOf" srcId="{70A6825B-4D21-413A-A716-6913AF90E72D}" destId="{9BD9231E-CE80-4AE3-A442-410EE4B853DA}" srcOrd="0" destOrd="0" presId="urn:microsoft.com/office/officeart/2016/7/layout/RepeatingBendingProcessNew"/>
    <dgm:cxn modelId="{7F9085E5-0018-4C99-9342-38410BD80182}" type="presOf" srcId="{235D872C-8F39-4830-8DA0-725A46D9F860}" destId="{50AC3720-96FD-4E51-A6F1-436ECFC6E0C4}" srcOrd="0" destOrd="0" presId="urn:microsoft.com/office/officeart/2016/7/layout/RepeatingBendingProcessNew"/>
    <dgm:cxn modelId="{60AD8AF1-DEE0-4EAE-A6FA-30A080F52253}" srcId="{E979D252-634E-4680-87F4-5B71932A26B6}" destId="{2A8EB237-BA7C-48A9-9274-1E123ADB8EA3}" srcOrd="1" destOrd="0" parTransId="{ED3334AC-7E83-4574-89BA-82181913CB8D}" sibTransId="{D2B3E84C-7E4A-496A-869A-C37EF3A086FE}"/>
    <dgm:cxn modelId="{746DD9F9-9461-411B-BDF6-8304F9135B84}" type="presOf" srcId="{2A8EB237-BA7C-48A9-9274-1E123ADB8EA3}" destId="{44157F19-0D29-4A07-9665-AB2EB9ABA5A2}" srcOrd="0" destOrd="0" presId="urn:microsoft.com/office/officeart/2016/7/layout/RepeatingBendingProcessNew"/>
    <dgm:cxn modelId="{B3A274C1-122D-43A3-9B92-7356D2DA6C0A}" type="presParOf" srcId="{144C5C5A-B12A-403B-90C1-15630C78C765}" destId="{D236F902-876F-4947-BDF4-9C5C65215E1A}" srcOrd="0" destOrd="0" presId="urn:microsoft.com/office/officeart/2016/7/layout/RepeatingBendingProcessNew"/>
    <dgm:cxn modelId="{865E4C1D-AC10-4278-8AFE-FB9FD44D48E3}" type="presParOf" srcId="{144C5C5A-B12A-403B-90C1-15630C78C765}" destId="{5188AC1A-3B47-4810-BC0A-B1F9D6DF3038}" srcOrd="1" destOrd="0" presId="urn:microsoft.com/office/officeart/2016/7/layout/RepeatingBendingProcessNew"/>
    <dgm:cxn modelId="{AE14490F-A7B5-43E5-A3C3-642794C9B93D}" type="presParOf" srcId="{5188AC1A-3B47-4810-BC0A-B1F9D6DF3038}" destId="{2BB61383-2571-412A-A7FB-C6BDFC802293}" srcOrd="0" destOrd="0" presId="urn:microsoft.com/office/officeart/2016/7/layout/RepeatingBendingProcessNew"/>
    <dgm:cxn modelId="{D47977CB-3D27-4511-8F22-9BF416DDDAE3}" type="presParOf" srcId="{144C5C5A-B12A-403B-90C1-15630C78C765}" destId="{44157F19-0D29-4A07-9665-AB2EB9ABA5A2}" srcOrd="2" destOrd="0" presId="urn:microsoft.com/office/officeart/2016/7/layout/RepeatingBendingProcessNew"/>
    <dgm:cxn modelId="{A639A378-F08D-4CBC-8123-2B35C02974D9}" type="presParOf" srcId="{144C5C5A-B12A-403B-90C1-15630C78C765}" destId="{E3222027-6D3E-4322-A714-3799260D70CC}" srcOrd="3" destOrd="0" presId="urn:microsoft.com/office/officeart/2016/7/layout/RepeatingBendingProcessNew"/>
    <dgm:cxn modelId="{F0208CAC-C675-45A7-9395-C9041C225A2C}" type="presParOf" srcId="{E3222027-6D3E-4322-A714-3799260D70CC}" destId="{ED233613-F2CF-452F-82B7-0E304062EFE0}" srcOrd="0" destOrd="0" presId="urn:microsoft.com/office/officeart/2016/7/layout/RepeatingBendingProcessNew"/>
    <dgm:cxn modelId="{49653D46-DBAD-4311-A0E2-D8824F293C71}" type="presParOf" srcId="{144C5C5A-B12A-403B-90C1-15630C78C765}" destId="{93B2F14D-68B6-4E2C-8062-0C85C40E1877}" srcOrd="4" destOrd="0" presId="urn:microsoft.com/office/officeart/2016/7/layout/RepeatingBendingProcessNew"/>
    <dgm:cxn modelId="{05F5351A-152C-463D-8526-D0EA377C2CC1}" type="presParOf" srcId="{144C5C5A-B12A-403B-90C1-15630C78C765}" destId="{9AD3C633-9F98-47FD-B815-3150D2958746}" srcOrd="5" destOrd="0" presId="urn:microsoft.com/office/officeart/2016/7/layout/RepeatingBendingProcessNew"/>
    <dgm:cxn modelId="{DCFAB7D2-65E9-442E-B260-2CA07AD5A8BB}" type="presParOf" srcId="{9AD3C633-9F98-47FD-B815-3150D2958746}" destId="{A33F6DEE-8FDC-4B43-92F5-C59A9EF43BB1}" srcOrd="0" destOrd="0" presId="urn:microsoft.com/office/officeart/2016/7/layout/RepeatingBendingProcessNew"/>
    <dgm:cxn modelId="{842FBADD-BE6F-40DE-A1A1-C9466B0BB778}" type="presParOf" srcId="{144C5C5A-B12A-403B-90C1-15630C78C765}" destId="{A84BBC77-AF97-496A-A950-ADD66D13D9DA}" srcOrd="6" destOrd="0" presId="urn:microsoft.com/office/officeart/2016/7/layout/RepeatingBendingProcessNew"/>
    <dgm:cxn modelId="{4614D21E-C448-4CD7-AA6E-F8F9C1EDC00D}" type="presParOf" srcId="{144C5C5A-B12A-403B-90C1-15630C78C765}" destId="{9BD9231E-CE80-4AE3-A442-410EE4B853DA}" srcOrd="7" destOrd="0" presId="urn:microsoft.com/office/officeart/2016/7/layout/RepeatingBendingProcessNew"/>
    <dgm:cxn modelId="{2343C888-BBC1-41DC-9C96-0669EADCAF4A}" type="presParOf" srcId="{9BD9231E-CE80-4AE3-A442-410EE4B853DA}" destId="{73C406E4-8245-48D1-94B7-2494A2CA1285}" srcOrd="0" destOrd="0" presId="urn:microsoft.com/office/officeart/2016/7/layout/RepeatingBendingProcessNew"/>
    <dgm:cxn modelId="{F40209B6-AAD0-45F4-83C6-C69C8DBAEB0B}" type="presParOf" srcId="{144C5C5A-B12A-403B-90C1-15630C78C765}" destId="{C6981143-0F00-4B7A-A510-9B9146ECD27E}" srcOrd="8" destOrd="0" presId="urn:microsoft.com/office/officeart/2016/7/layout/RepeatingBendingProcessNew"/>
    <dgm:cxn modelId="{2D80FB53-EC34-4931-AD87-2D3B2E4AB5BB}" type="presParOf" srcId="{144C5C5A-B12A-403B-90C1-15630C78C765}" destId="{50AC3720-96FD-4E51-A6F1-436ECFC6E0C4}" srcOrd="9" destOrd="0" presId="urn:microsoft.com/office/officeart/2016/7/layout/RepeatingBendingProcessNew"/>
    <dgm:cxn modelId="{325BCFDD-C3B9-4830-8CC8-599EAE9A4C96}" type="presParOf" srcId="{50AC3720-96FD-4E51-A6F1-436ECFC6E0C4}" destId="{5A9B03D4-9AC4-4030-83B6-3FC519D599C3}" srcOrd="0" destOrd="0" presId="urn:microsoft.com/office/officeart/2016/7/layout/RepeatingBendingProcessNew"/>
    <dgm:cxn modelId="{CC4B75B7-DE6F-43EC-A18D-0518ADEE6C5B}" type="presParOf" srcId="{144C5C5A-B12A-403B-90C1-15630C78C765}" destId="{AB3A72A2-E27F-4799-80D5-1546B5FD84DF}" srcOrd="10" destOrd="0" presId="urn:microsoft.com/office/officeart/2016/7/layout/RepeatingBendingProcessNew"/>
    <dgm:cxn modelId="{868DFBD6-AE19-41CF-9401-803A241AB457}" type="presParOf" srcId="{144C5C5A-B12A-403B-90C1-15630C78C765}" destId="{98ABA6D3-F902-449B-8205-A87DF47A0076}" srcOrd="11" destOrd="0" presId="urn:microsoft.com/office/officeart/2016/7/layout/RepeatingBendingProcessNew"/>
    <dgm:cxn modelId="{D4601427-3469-421B-8733-0F2BD54D17AD}" type="presParOf" srcId="{98ABA6D3-F902-449B-8205-A87DF47A0076}" destId="{1499D904-05F4-438C-BF41-337806016CB8}" srcOrd="0" destOrd="0" presId="urn:microsoft.com/office/officeart/2016/7/layout/RepeatingBendingProcessNew"/>
    <dgm:cxn modelId="{30109A89-4E5E-4A28-9FEF-E1B33E837BC0}" type="presParOf" srcId="{144C5C5A-B12A-403B-90C1-15630C78C765}" destId="{A53C9B00-9BD0-4F70-B775-4CE3050BCF8D}" srcOrd="12" destOrd="0" presId="urn:microsoft.com/office/officeart/2016/7/layout/RepeatingBendingProcessNew"/>
    <dgm:cxn modelId="{2CDD417B-1741-4A80-B93C-4DACB4FE0226}" type="presParOf" srcId="{144C5C5A-B12A-403B-90C1-15630C78C765}" destId="{81BA4D01-4839-46BB-8A12-D485BD4987CD}" srcOrd="13" destOrd="0" presId="urn:microsoft.com/office/officeart/2016/7/layout/RepeatingBendingProcessNew"/>
    <dgm:cxn modelId="{1415973E-CD0F-4B04-A40D-9C6FB4B2F266}" type="presParOf" srcId="{81BA4D01-4839-46BB-8A12-D485BD4987CD}" destId="{05048325-DC86-4552-B3FE-3044910D68CD}" srcOrd="0" destOrd="0" presId="urn:microsoft.com/office/officeart/2016/7/layout/RepeatingBendingProcessNew"/>
    <dgm:cxn modelId="{89030403-C136-42C2-BBEB-B9C9112CC863}" type="presParOf" srcId="{144C5C5A-B12A-403B-90C1-15630C78C765}" destId="{984196B9-CF86-4F28-AE83-35FF6B921EC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62A2FC-33EA-410C-B70E-5F541051809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143971-C8D0-47FC-8BE6-79CBC65979F7}">
      <dgm:prSet/>
      <dgm:spPr/>
      <dgm:t>
        <a:bodyPr/>
        <a:lstStyle/>
        <a:p>
          <a:r>
            <a:rPr lang="en-IN" b="1"/>
            <a:t>What is Association rule mining ?</a:t>
          </a:r>
          <a:endParaRPr lang="en-US" dirty="0"/>
        </a:p>
      </dgm:t>
    </dgm:pt>
    <dgm:pt modelId="{BB8F68E0-88BE-4363-808B-26883F14BD96}" type="parTrans" cxnId="{36AE1651-58E0-4E7E-AAD0-60D8A7FE2232}">
      <dgm:prSet/>
      <dgm:spPr/>
      <dgm:t>
        <a:bodyPr/>
        <a:lstStyle/>
        <a:p>
          <a:endParaRPr lang="en-US"/>
        </a:p>
      </dgm:t>
    </dgm:pt>
    <dgm:pt modelId="{3CF5E366-4A07-47CA-8D00-A0B720E2CFE2}" type="sibTrans" cxnId="{36AE1651-58E0-4E7E-AAD0-60D8A7FE2232}">
      <dgm:prSet/>
      <dgm:spPr/>
      <dgm:t>
        <a:bodyPr/>
        <a:lstStyle/>
        <a:p>
          <a:endParaRPr lang="en-US"/>
        </a:p>
      </dgm:t>
    </dgm:pt>
    <dgm:pt modelId="{0F82DE70-422F-4647-A59C-748B38F6FF68}">
      <dgm:prSet/>
      <dgm:spPr/>
      <dgm:t>
        <a:bodyPr/>
        <a:lstStyle/>
        <a:p>
          <a:r>
            <a:rPr lang="en-IN" b="1"/>
            <a:t>What is Support and confidence ?</a:t>
          </a:r>
          <a:endParaRPr lang="en-US"/>
        </a:p>
      </dgm:t>
    </dgm:pt>
    <dgm:pt modelId="{642B99FE-D3BD-4691-9E67-7101631219A6}" type="parTrans" cxnId="{11D0B88E-2FFB-4F2B-898C-E13FBA6E6F2B}">
      <dgm:prSet/>
      <dgm:spPr/>
      <dgm:t>
        <a:bodyPr/>
        <a:lstStyle/>
        <a:p>
          <a:endParaRPr lang="en-US"/>
        </a:p>
      </dgm:t>
    </dgm:pt>
    <dgm:pt modelId="{6A81F6BC-7A8B-4F3A-8B40-7E0AC56EE3A8}" type="sibTrans" cxnId="{11D0B88E-2FFB-4F2B-898C-E13FBA6E6F2B}">
      <dgm:prSet/>
      <dgm:spPr/>
      <dgm:t>
        <a:bodyPr/>
        <a:lstStyle/>
        <a:p>
          <a:endParaRPr lang="en-US"/>
        </a:p>
      </dgm:t>
    </dgm:pt>
    <dgm:pt modelId="{3E03BD97-3CEE-4034-87B0-BA2E4BAE7E73}" type="pres">
      <dgm:prSet presAssocID="{3A62A2FC-33EA-410C-B70E-5F541051809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5F1569-FBA2-44A9-87D7-625FF0298E85}" type="pres">
      <dgm:prSet presAssocID="{42143971-C8D0-47FC-8BE6-79CBC65979F7}" presName="hierRoot1" presStyleCnt="0"/>
      <dgm:spPr/>
    </dgm:pt>
    <dgm:pt modelId="{C83C0CCF-4A11-4C41-A492-C049FA79A352}" type="pres">
      <dgm:prSet presAssocID="{42143971-C8D0-47FC-8BE6-79CBC65979F7}" presName="composite" presStyleCnt="0"/>
      <dgm:spPr/>
    </dgm:pt>
    <dgm:pt modelId="{53512BBE-D310-4290-BBCD-9E128E1C0335}" type="pres">
      <dgm:prSet presAssocID="{42143971-C8D0-47FC-8BE6-79CBC65979F7}" presName="background" presStyleLbl="node0" presStyleIdx="0" presStyleCnt="2"/>
      <dgm:spPr/>
    </dgm:pt>
    <dgm:pt modelId="{E8BDBA95-5D73-4AC7-B810-40F68967277A}" type="pres">
      <dgm:prSet presAssocID="{42143971-C8D0-47FC-8BE6-79CBC65979F7}" presName="text" presStyleLbl="fgAcc0" presStyleIdx="0" presStyleCnt="2">
        <dgm:presLayoutVars>
          <dgm:chPref val="3"/>
        </dgm:presLayoutVars>
      </dgm:prSet>
      <dgm:spPr/>
    </dgm:pt>
    <dgm:pt modelId="{E8695E5C-403E-429E-AE06-A4CB52C61D92}" type="pres">
      <dgm:prSet presAssocID="{42143971-C8D0-47FC-8BE6-79CBC65979F7}" presName="hierChild2" presStyleCnt="0"/>
      <dgm:spPr/>
    </dgm:pt>
    <dgm:pt modelId="{C9696825-FE6A-4A04-9B23-3BF050301CFB}" type="pres">
      <dgm:prSet presAssocID="{0F82DE70-422F-4647-A59C-748B38F6FF68}" presName="hierRoot1" presStyleCnt="0"/>
      <dgm:spPr/>
    </dgm:pt>
    <dgm:pt modelId="{7975EBEC-1161-4F61-BC86-9E3B210FED10}" type="pres">
      <dgm:prSet presAssocID="{0F82DE70-422F-4647-A59C-748B38F6FF68}" presName="composite" presStyleCnt="0"/>
      <dgm:spPr/>
    </dgm:pt>
    <dgm:pt modelId="{983D3CB8-B559-4C3C-BCDA-8D703A062CD1}" type="pres">
      <dgm:prSet presAssocID="{0F82DE70-422F-4647-A59C-748B38F6FF68}" presName="background" presStyleLbl="node0" presStyleIdx="1" presStyleCnt="2"/>
      <dgm:spPr/>
    </dgm:pt>
    <dgm:pt modelId="{A64083C8-F809-486A-8093-5A54378813B8}" type="pres">
      <dgm:prSet presAssocID="{0F82DE70-422F-4647-A59C-748B38F6FF68}" presName="text" presStyleLbl="fgAcc0" presStyleIdx="1" presStyleCnt="2">
        <dgm:presLayoutVars>
          <dgm:chPref val="3"/>
        </dgm:presLayoutVars>
      </dgm:prSet>
      <dgm:spPr/>
    </dgm:pt>
    <dgm:pt modelId="{B071677B-E6E0-4FC7-A113-8A15492A7C69}" type="pres">
      <dgm:prSet presAssocID="{0F82DE70-422F-4647-A59C-748B38F6FF68}" presName="hierChild2" presStyleCnt="0"/>
      <dgm:spPr/>
    </dgm:pt>
  </dgm:ptLst>
  <dgm:cxnLst>
    <dgm:cxn modelId="{71E51D44-2D3B-4DC2-81DD-35713096947A}" type="presOf" srcId="{0F82DE70-422F-4647-A59C-748B38F6FF68}" destId="{A64083C8-F809-486A-8093-5A54378813B8}" srcOrd="0" destOrd="0" presId="urn:microsoft.com/office/officeart/2005/8/layout/hierarchy1"/>
    <dgm:cxn modelId="{36AE1651-58E0-4E7E-AAD0-60D8A7FE2232}" srcId="{3A62A2FC-33EA-410C-B70E-5F5410518097}" destId="{42143971-C8D0-47FC-8BE6-79CBC65979F7}" srcOrd="0" destOrd="0" parTransId="{BB8F68E0-88BE-4363-808B-26883F14BD96}" sibTransId="{3CF5E366-4A07-47CA-8D00-A0B720E2CFE2}"/>
    <dgm:cxn modelId="{11D0B88E-2FFB-4F2B-898C-E13FBA6E6F2B}" srcId="{3A62A2FC-33EA-410C-B70E-5F5410518097}" destId="{0F82DE70-422F-4647-A59C-748B38F6FF68}" srcOrd="1" destOrd="0" parTransId="{642B99FE-D3BD-4691-9E67-7101631219A6}" sibTransId="{6A81F6BC-7A8B-4F3A-8B40-7E0AC56EE3A8}"/>
    <dgm:cxn modelId="{C42947A5-754F-46DD-B625-6CE184A5DEDB}" type="presOf" srcId="{3A62A2FC-33EA-410C-B70E-5F5410518097}" destId="{3E03BD97-3CEE-4034-87B0-BA2E4BAE7E73}" srcOrd="0" destOrd="0" presId="urn:microsoft.com/office/officeart/2005/8/layout/hierarchy1"/>
    <dgm:cxn modelId="{42046CA5-D4D1-40A0-93DC-E99C6F11C8E7}" type="presOf" srcId="{42143971-C8D0-47FC-8BE6-79CBC65979F7}" destId="{E8BDBA95-5D73-4AC7-B810-40F68967277A}" srcOrd="0" destOrd="0" presId="urn:microsoft.com/office/officeart/2005/8/layout/hierarchy1"/>
    <dgm:cxn modelId="{0FA31C82-8D11-440E-8CC4-6EEDBF30B031}" type="presParOf" srcId="{3E03BD97-3CEE-4034-87B0-BA2E4BAE7E73}" destId="{785F1569-FBA2-44A9-87D7-625FF0298E85}" srcOrd="0" destOrd="0" presId="urn:microsoft.com/office/officeart/2005/8/layout/hierarchy1"/>
    <dgm:cxn modelId="{16283AD0-813C-4ED2-B163-B14D1343CF53}" type="presParOf" srcId="{785F1569-FBA2-44A9-87D7-625FF0298E85}" destId="{C83C0CCF-4A11-4C41-A492-C049FA79A352}" srcOrd="0" destOrd="0" presId="urn:microsoft.com/office/officeart/2005/8/layout/hierarchy1"/>
    <dgm:cxn modelId="{B3605E55-2520-4E6E-A2BE-AA8FE0FBA918}" type="presParOf" srcId="{C83C0CCF-4A11-4C41-A492-C049FA79A352}" destId="{53512BBE-D310-4290-BBCD-9E128E1C0335}" srcOrd="0" destOrd="0" presId="urn:microsoft.com/office/officeart/2005/8/layout/hierarchy1"/>
    <dgm:cxn modelId="{56D3E3D2-E047-4411-AA22-E975A6DDDBD4}" type="presParOf" srcId="{C83C0CCF-4A11-4C41-A492-C049FA79A352}" destId="{E8BDBA95-5D73-4AC7-B810-40F68967277A}" srcOrd="1" destOrd="0" presId="urn:microsoft.com/office/officeart/2005/8/layout/hierarchy1"/>
    <dgm:cxn modelId="{A842CEF3-1531-498B-A87D-9CFE5E52FE88}" type="presParOf" srcId="{785F1569-FBA2-44A9-87D7-625FF0298E85}" destId="{E8695E5C-403E-429E-AE06-A4CB52C61D92}" srcOrd="1" destOrd="0" presId="urn:microsoft.com/office/officeart/2005/8/layout/hierarchy1"/>
    <dgm:cxn modelId="{F5371157-B043-4C72-B8A3-468E0634A000}" type="presParOf" srcId="{3E03BD97-3CEE-4034-87B0-BA2E4BAE7E73}" destId="{C9696825-FE6A-4A04-9B23-3BF050301CFB}" srcOrd="1" destOrd="0" presId="urn:microsoft.com/office/officeart/2005/8/layout/hierarchy1"/>
    <dgm:cxn modelId="{69517343-B71A-45F5-809D-FE97496C1D56}" type="presParOf" srcId="{C9696825-FE6A-4A04-9B23-3BF050301CFB}" destId="{7975EBEC-1161-4F61-BC86-9E3B210FED10}" srcOrd="0" destOrd="0" presId="urn:microsoft.com/office/officeart/2005/8/layout/hierarchy1"/>
    <dgm:cxn modelId="{D2B24FB9-7D78-4120-8C2F-8D90BC75A4F1}" type="presParOf" srcId="{7975EBEC-1161-4F61-BC86-9E3B210FED10}" destId="{983D3CB8-B559-4C3C-BCDA-8D703A062CD1}" srcOrd="0" destOrd="0" presId="urn:microsoft.com/office/officeart/2005/8/layout/hierarchy1"/>
    <dgm:cxn modelId="{E574FE6C-0508-4335-AE21-65F2D29F7805}" type="presParOf" srcId="{7975EBEC-1161-4F61-BC86-9E3B210FED10}" destId="{A64083C8-F809-486A-8093-5A54378813B8}" srcOrd="1" destOrd="0" presId="urn:microsoft.com/office/officeart/2005/8/layout/hierarchy1"/>
    <dgm:cxn modelId="{8C00C326-22F1-486B-BD95-B4CD78A8DC62}" type="presParOf" srcId="{C9696825-FE6A-4A04-9B23-3BF050301CFB}" destId="{B071677B-E6E0-4FC7-A113-8A15492A7C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A9EDA-714E-470B-A9F5-1D8AC069BE87}">
      <dsp:nvSpPr>
        <dsp:cNvPr id="0" name=""/>
        <dsp:cNvSpPr/>
      </dsp:nvSpPr>
      <dsp:spPr>
        <a:xfrm>
          <a:off x="175088" y="674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</a:schemeClr>
            </a:gs>
            <a:gs pos="90000">
              <a:schemeClr val="accent5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Objective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5088" y="674"/>
        <a:ext cx="2935592" cy="1761355"/>
      </dsp:txXfrm>
    </dsp:sp>
    <dsp:sp modelId="{4EAAA331-E470-4F02-8026-74E04CFA697A}">
      <dsp:nvSpPr>
        <dsp:cNvPr id="0" name=""/>
        <dsp:cNvSpPr/>
      </dsp:nvSpPr>
      <dsp:spPr>
        <a:xfrm>
          <a:off x="3404241" y="674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2175002"/>
                <a:satOff val="-12697"/>
                <a:lumOff val="-1019"/>
                <a:alphaOff val="0"/>
              </a:schemeClr>
            </a:gs>
            <a:gs pos="90000">
              <a:schemeClr val="accent5">
                <a:hueOff val="2175002"/>
                <a:satOff val="-12697"/>
                <a:lumOff val="-1019"/>
                <a:alphaOff val="0"/>
                <a:shade val="100000"/>
                <a:satMod val="105000"/>
              </a:schemeClr>
            </a:gs>
            <a:gs pos="100000">
              <a:schemeClr val="accent5">
                <a:hueOff val="2175002"/>
                <a:satOff val="-12697"/>
                <a:lumOff val="-1019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Detailed Design Description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4241" y="674"/>
        <a:ext cx="2935592" cy="1761355"/>
      </dsp:txXfrm>
    </dsp:sp>
    <dsp:sp modelId="{FF2C76A8-2FA3-4E70-B214-64091E32F2ED}">
      <dsp:nvSpPr>
        <dsp:cNvPr id="0" name=""/>
        <dsp:cNvSpPr/>
      </dsp:nvSpPr>
      <dsp:spPr>
        <a:xfrm>
          <a:off x="6633393" y="674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4350003"/>
                <a:satOff val="-25394"/>
                <a:lumOff val="-2039"/>
                <a:alphaOff val="0"/>
              </a:schemeClr>
            </a:gs>
            <a:gs pos="90000">
              <a:schemeClr val="accent5">
                <a:hueOff val="4350003"/>
                <a:satOff val="-25394"/>
                <a:lumOff val="-2039"/>
                <a:alphaOff val="0"/>
                <a:shade val="100000"/>
                <a:satMod val="105000"/>
              </a:schemeClr>
            </a:gs>
            <a:gs pos="100000">
              <a:schemeClr val="accent5">
                <a:hueOff val="4350003"/>
                <a:satOff val="-25394"/>
                <a:lumOff val="-2039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 and Results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33393" y="674"/>
        <a:ext cx="2935592" cy="1761355"/>
      </dsp:txXfrm>
    </dsp:sp>
    <dsp:sp modelId="{A49FBDF8-D5D4-4ADA-A644-A3760AF086F2}">
      <dsp:nvSpPr>
        <dsp:cNvPr id="0" name=""/>
        <dsp:cNvSpPr/>
      </dsp:nvSpPr>
      <dsp:spPr>
        <a:xfrm>
          <a:off x="175088" y="2055589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6525005"/>
                <a:satOff val="-38091"/>
                <a:lumOff val="-3058"/>
                <a:alphaOff val="0"/>
              </a:schemeClr>
            </a:gs>
            <a:gs pos="90000">
              <a:schemeClr val="accent5">
                <a:hueOff val="6525005"/>
                <a:satOff val="-38091"/>
                <a:lumOff val="-3058"/>
                <a:alphaOff val="0"/>
                <a:shade val="100000"/>
                <a:satMod val="105000"/>
              </a:schemeClr>
            </a:gs>
            <a:gs pos="100000">
              <a:schemeClr val="accent5">
                <a:hueOff val="6525005"/>
                <a:satOff val="-38091"/>
                <a:lumOff val="-3058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Creative Approaches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5088" y="2055589"/>
        <a:ext cx="2935592" cy="1761355"/>
      </dsp:txXfrm>
    </dsp:sp>
    <dsp:sp modelId="{0E815B38-DBCB-49F5-A4C5-29B6C88D0B4C}">
      <dsp:nvSpPr>
        <dsp:cNvPr id="0" name=""/>
        <dsp:cNvSpPr/>
      </dsp:nvSpPr>
      <dsp:spPr>
        <a:xfrm>
          <a:off x="3404241" y="2055589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8700006"/>
                <a:satOff val="-50788"/>
                <a:lumOff val="-4078"/>
                <a:alphaOff val="0"/>
              </a:schemeClr>
            </a:gs>
            <a:gs pos="90000">
              <a:schemeClr val="accent5">
                <a:hueOff val="8700006"/>
                <a:satOff val="-50788"/>
                <a:lumOff val="-4078"/>
                <a:alphaOff val="0"/>
                <a:shade val="100000"/>
                <a:satMod val="105000"/>
              </a:schemeClr>
            </a:gs>
            <a:gs pos="100000">
              <a:schemeClr val="accent5">
                <a:hueOff val="8700006"/>
                <a:satOff val="-50788"/>
                <a:lumOff val="-4078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Shortfall Identification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4241" y="2055589"/>
        <a:ext cx="2935592" cy="1761355"/>
      </dsp:txXfrm>
    </dsp:sp>
    <dsp:sp modelId="{50BAC824-2579-43FF-B470-808D681AB9A5}">
      <dsp:nvSpPr>
        <dsp:cNvPr id="0" name=""/>
        <dsp:cNvSpPr/>
      </dsp:nvSpPr>
      <dsp:spPr>
        <a:xfrm>
          <a:off x="6633393" y="2055589"/>
          <a:ext cx="2935592" cy="1761355"/>
        </a:xfrm>
        <a:prstGeom prst="rect">
          <a:avLst/>
        </a:prstGeom>
        <a:gradFill rotWithShape="0">
          <a:gsLst>
            <a:gs pos="0">
              <a:schemeClr val="accent5">
                <a:hueOff val="10875008"/>
                <a:satOff val="-63485"/>
                <a:lumOff val="-5097"/>
                <a:alphaOff val="0"/>
              </a:schemeClr>
            </a:gs>
            <a:gs pos="90000">
              <a:schemeClr val="accent5">
                <a:hueOff val="10875008"/>
                <a:satOff val="-63485"/>
                <a:lumOff val="-5097"/>
                <a:alphaOff val="0"/>
                <a:shade val="100000"/>
                <a:satMod val="105000"/>
              </a:schemeClr>
            </a:gs>
            <a:gs pos="100000">
              <a:schemeClr val="accent5">
                <a:hueOff val="10875008"/>
                <a:satOff val="-63485"/>
                <a:lumOff val="-509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Questions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33393" y="2055589"/>
        <a:ext cx="2935592" cy="1761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8AC1A-3B47-4810-BC0A-B1F9D6DF3038}">
      <dsp:nvSpPr>
        <dsp:cNvPr id="0" name=""/>
        <dsp:cNvSpPr/>
      </dsp:nvSpPr>
      <dsp:spPr>
        <a:xfrm>
          <a:off x="1750079" y="1070266"/>
          <a:ext cx="371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264" y="45720"/>
              </a:lnTo>
            </a:path>
          </a:pathLst>
        </a:custGeom>
        <a:noFill/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664" y="1113977"/>
        <a:ext cx="20093" cy="4018"/>
      </dsp:txXfrm>
    </dsp:sp>
    <dsp:sp modelId="{D236F902-876F-4947-BDF4-9C5C65215E1A}">
      <dsp:nvSpPr>
        <dsp:cNvPr id="0" name=""/>
        <dsp:cNvSpPr/>
      </dsp:nvSpPr>
      <dsp:spPr>
        <a:xfrm>
          <a:off x="4641" y="591815"/>
          <a:ext cx="1747237" cy="10483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Data Extraction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1" y="591815"/>
        <a:ext cx="1747237" cy="1048342"/>
      </dsp:txXfrm>
    </dsp:sp>
    <dsp:sp modelId="{E3222027-6D3E-4322-A714-3799260D70CC}">
      <dsp:nvSpPr>
        <dsp:cNvPr id="0" name=""/>
        <dsp:cNvSpPr/>
      </dsp:nvSpPr>
      <dsp:spPr>
        <a:xfrm>
          <a:off x="3899181" y="1070266"/>
          <a:ext cx="371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264" y="45720"/>
              </a:lnTo>
            </a:path>
          </a:pathLst>
        </a:custGeom>
        <a:noFill/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4766" y="1113977"/>
        <a:ext cx="20093" cy="4018"/>
      </dsp:txXfrm>
    </dsp:sp>
    <dsp:sp modelId="{44157F19-0D29-4A07-9665-AB2EB9ABA5A2}">
      <dsp:nvSpPr>
        <dsp:cNvPr id="0" name=""/>
        <dsp:cNvSpPr/>
      </dsp:nvSpPr>
      <dsp:spPr>
        <a:xfrm>
          <a:off x="2153743" y="591815"/>
          <a:ext cx="1747237" cy="10483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NLP Pre Processing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743" y="591815"/>
        <a:ext cx="1747237" cy="1048342"/>
      </dsp:txXfrm>
    </dsp:sp>
    <dsp:sp modelId="{9AD3C633-9F98-47FD-B815-3150D2958746}">
      <dsp:nvSpPr>
        <dsp:cNvPr id="0" name=""/>
        <dsp:cNvSpPr/>
      </dsp:nvSpPr>
      <dsp:spPr>
        <a:xfrm>
          <a:off x="878260" y="1638357"/>
          <a:ext cx="4298204" cy="371264"/>
        </a:xfrm>
        <a:custGeom>
          <a:avLst/>
          <a:gdLst/>
          <a:ahLst/>
          <a:cxnLst/>
          <a:rect l="0" t="0" r="0" b="0"/>
          <a:pathLst>
            <a:path>
              <a:moveTo>
                <a:pt x="4298204" y="0"/>
              </a:moveTo>
              <a:lnTo>
                <a:pt x="4298204" y="202732"/>
              </a:lnTo>
              <a:lnTo>
                <a:pt x="0" y="202732"/>
              </a:lnTo>
              <a:lnTo>
                <a:pt x="0" y="371264"/>
              </a:lnTo>
            </a:path>
          </a:pathLst>
        </a:custGeom>
        <a:noFill/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9438" y="1821980"/>
        <a:ext cx="215847" cy="4018"/>
      </dsp:txXfrm>
    </dsp:sp>
    <dsp:sp modelId="{93B2F14D-68B6-4E2C-8062-0C85C40E1877}">
      <dsp:nvSpPr>
        <dsp:cNvPr id="0" name=""/>
        <dsp:cNvSpPr/>
      </dsp:nvSpPr>
      <dsp:spPr>
        <a:xfrm>
          <a:off x="4302845" y="591815"/>
          <a:ext cx="1747237" cy="10483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Binary Conversion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2845" y="591815"/>
        <a:ext cx="1747237" cy="1048342"/>
      </dsp:txXfrm>
    </dsp:sp>
    <dsp:sp modelId="{9BD9231E-CE80-4AE3-A442-410EE4B853DA}">
      <dsp:nvSpPr>
        <dsp:cNvPr id="0" name=""/>
        <dsp:cNvSpPr/>
      </dsp:nvSpPr>
      <dsp:spPr>
        <a:xfrm>
          <a:off x="1750079" y="2520473"/>
          <a:ext cx="371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264" y="45720"/>
              </a:lnTo>
            </a:path>
          </a:pathLst>
        </a:custGeom>
        <a:noFill/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664" y="2564184"/>
        <a:ext cx="20093" cy="4018"/>
      </dsp:txXfrm>
    </dsp:sp>
    <dsp:sp modelId="{A84BBC77-AF97-496A-A950-ADD66D13D9DA}">
      <dsp:nvSpPr>
        <dsp:cNvPr id="0" name=""/>
        <dsp:cNvSpPr/>
      </dsp:nvSpPr>
      <dsp:spPr>
        <a:xfrm>
          <a:off x="4641" y="2042022"/>
          <a:ext cx="1747237" cy="10483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4: Association Rule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1" y="2042022"/>
        <a:ext cx="1747237" cy="1048342"/>
      </dsp:txXfrm>
    </dsp:sp>
    <dsp:sp modelId="{50AC3720-96FD-4E51-A6F1-436ECFC6E0C4}">
      <dsp:nvSpPr>
        <dsp:cNvPr id="0" name=""/>
        <dsp:cNvSpPr/>
      </dsp:nvSpPr>
      <dsp:spPr>
        <a:xfrm>
          <a:off x="3899181" y="2520473"/>
          <a:ext cx="371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264" y="45720"/>
              </a:lnTo>
            </a:path>
          </a:pathLst>
        </a:custGeom>
        <a:noFill/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4766" y="2564184"/>
        <a:ext cx="20093" cy="4018"/>
      </dsp:txXfrm>
    </dsp:sp>
    <dsp:sp modelId="{C6981143-0F00-4B7A-A510-9B9146ECD27E}">
      <dsp:nvSpPr>
        <dsp:cNvPr id="0" name=""/>
        <dsp:cNvSpPr/>
      </dsp:nvSpPr>
      <dsp:spPr>
        <a:xfrm>
          <a:off x="2153743" y="2042022"/>
          <a:ext cx="1747237" cy="10483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5: Finding Max Support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743" y="2042022"/>
        <a:ext cx="1747237" cy="1048342"/>
      </dsp:txXfrm>
    </dsp:sp>
    <dsp:sp modelId="{98ABA6D3-F902-449B-8205-A87DF47A0076}">
      <dsp:nvSpPr>
        <dsp:cNvPr id="0" name=""/>
        <dsp:cNvSpPr/>
      </dsp:nvSpPr>
      <dsp:spPr>
        <a:xfrm>
          <a:off x="878260" y="3088564"/>
          <a:ext cx="4298204" cy="371264"/>
        </a:xfrm>
        <a:custGeom>
          <a:avLst/>
          <a:gdLst/>
          <a:ahLst/>
          <a:cxnLst/>
          <a:rect l="0" t="0" r="0" b="0"/>
          <a:pathLst>
            <a:path>
              <a:moveTo>
                <a:pt x="4298204" y="0"/>
              </a:moveTo>
              <a:lnTo>
                <a:pt x="4298204" y="202732"/>
              </a:lnTo>
              <a:lnTo>
                <a:pt x="0" y="202732"/>
              </a:lnTo>
              <a:lnTo>
                <a:pt x="0" y="371264"/>
              </a:lnTo>
            </a:path>
          </a:pathLst>
        </a:custGeom>
        <a:noFill/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9438" y="3272187"/>
        <a:ext cx="215847" cy="4018"/>
      </dsp:txXfrm>
    </dsp:sp>
    <dsp:sp modelId="{AB3A72A2-E27F-4799-80D5-1546B5FD84DF}">
      <dsp:nvSpPr>
        <dsp:cNvPr id="0" name=""/>
        <dsp:cNvSpPr/>
      </dsp:nvSpPr>
      <dsp:spPr>
        <a:xfrm>
          <a:off x="4302845" y="2042022"/>
          <a:ext cx="1747237" cy="10483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6: Compactness Pruning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2845" y="2042022"/>
        <a:ext cx="1747237" cy="1048342"/>
      </dsp:txXfrm>
    </dsp:sp>
    <dsp:sp modelId="{81BA4D01-4839-46BB-8A12-D485BD4987CD}">
      <dsp:nvSpPr>
        <dsp:cNvPr id="0" name=""/>
        <dsp:cNvSpPr/>
      </dsp:nvSpPr>
      <dsp:spPr>
        <a:xfrm>
          <a:off x="1750079" y="3970680"/>
          <a:ext cx="371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264" y="45720"/>
              </a:lnTo>
            </a:path>
          </a:pathLst>
        </a:custGeom>
        <a:noFill/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664" y="4014391"/>
        <a:ext cx="20093" cy="4018"/>
      </dsp:txXfrm>
    </dsp:sp>
    <dsp:sp modelId="{A53C9B00-9BD0-4F70-B775-4CE3050BCF8D}">
      <dsp:nvSpPr>
        <dsp:cNvPr id="0" name=""/>
        <dsp:cNvSpPr/>
      </dsp:nvSpPr>
      <dsp:spPr>
        <a:xfrm>
          <a:off x="4641" y="3492229"/>
          <a:ext cx="1747237" cy="10483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7: Redundancy Pruning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1" y="3492229"/>
        <a:ext cx="1747237" cy="1048342"/>
      </dsp:txXfrm>
    </dsp:sp>
    <dsp:sp modelId="{984196B9-CF86-4F28-AE83-35FF6B921ECD}">
      <dsp:nvSpPr>
        <dsp:cNvPr id="0" name=""/>
        <dsp:cNvSpPr/>
      </dsp:nvSpPr>
      <dsp:spPr>
        <a:xfrm>
          <a:off x="2153743" y="3492229"/>
          <a:ext cx="1747237" cy="10483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16" tIns="89869" rIns="85616" bIns="8986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8: Polarity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743" y="3492229"/>
        <a:ext cx="1747237" cy="1048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12BBE-D310-4290-BBCD-9E128E1C0335}">
      <dsp:nvSpPr>
        <dsp:cNvPr id="0" name=""/>
        <dsp:cNvSpPr/>
      </dsp:nvSpPr>
      <dsp:spPr>
        <a:xfrm>
          <a:off x="1205" y="332419"/>
          <a:ext cx="4230108" cy="268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DBA95-5D73-4AC7-B810-40F68967277A}">
      <dsp:nvSpPr>
        <dsp:cNvPr id="0" name=""/>
        <dsp:cNvSpPr/>
      </dsp:nvSpPr>
      <dsp:spPr>
        <a:xfrm>
          <a:off x="471217" y="778931"/>
          <a:ext cx="4230108" cy="2686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b="1" kern="1200"/>
            <a:t>What is Association rule mining ?</a:t>
          </a:r>
          <a:endParaRPr lang="en-US" sz="5100" kern="1200" dirty="0"/>
        </a:p>
      </dsp:txBody>
      <dsp:txXfrm>
        <a:off x="549891" y="857605"/>
        <a:ext cx="4072760" cy="2528770"/>
      </dsp:txXfrm>
    </dsp:sp>
    <dsp:sp modelId="{983D3CB8-B559-4C3C-BCDA-8D703A062CD1}">
      <dsp:nvSpPr>
        <dsp:cNvPr id="0" name=""/>
        <dsp:cNvSpPr/>
      </dsp:nvSpPr>
      <dsp:spPr>
        <a:xfrm>
          <a:off x="5171337" y="332419"/>
          <a:ext cx="4230108" cy="268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083C8-F809-486A-8093-5A54378813B8}">
      <dsp:nvSpPr>
        <dsp:cNvPr id="0" name=""/>
        <dsp:cNvSpPr/>
      </dsp:nvSpPr>
      <dsp:spPr>
        <a:xfrm>
          <a:off x="5641349" y="778931"/>
          <a:ext cx="4230108" cy="2686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100" b="1" kern="1200"/>
            <a:t>What is Support and confidence ?</a:t>
          </a:r>
          <a:endParaRPr lang="en-US" sz="5100" kern="1200"/>
        </a:p>
      </dsp:txBody>
      <dsp:txXfrm>
        <a:off x="5720023" y="857605"/>
        <a:ext cx="4072760" cy="2528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3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1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60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66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7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89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99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77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06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F837A74-C4DE-484F-8919-607F35763916}" type="datetimeFigureOut">
              <a:rPr lang="en-IN" smtClean="0"/>
              <a:t>13-11-2021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5E43222-89A8-46CC-8A96-3CB96265C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58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otelcompapp.herokuapp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FF4E06-6552-4DBF-A832-86B3ECB2A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" y="4208424"/>
            <a:ext cx="10448925" cy="1325880"/>
          </a:xfrm>
        </p:spPr>
        <p:txBody>
          <a:bodyPr>
            <a:normAutofit fontScale="90000"/>
          </a:bodyPr>
          <a:lstStyle/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hotel review analysis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DE9970-72B1-4929-A2CF-43026654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960323" y="887863"/>
            <a:ext cx="4263733" cy="3027316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76799BAF-341C-4470-AF70-265C2983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0" y="257533"/>
            <a:ext cx="1459960" cy="8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4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0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89E2B45-D210-4372-9551-B137F509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</a:rPr>
              <a:t>Why Nouns?</a:t>
            </a:r>
          </a:p>
        </p:txBody>
      </p:sp>
      <p:sp>
        <p:nvSpPr>
          <p:cNvPr id="41" name="Rectangle 32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" name="Graphic 21" descr="Books">
            <a:extLst>
              <a:ext uri="{FF2B5EF4-FFF2-40B4-BE49-F238E27FC236}">
                <a16:creationId xmlns:a16="http://schemas.microsoft.com/office/drawing/2014/main" id="{486AA0A0-5F10-4D03-839E-BE04F418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531" y="728472"/>
            <a:ext cx="3027316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6475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E8A9-9B41-474D-BB5B-433E0747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Binary Conversion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227F3C-698A-4AF9-89C5-ABE7044B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76088"/>
            <a:ext cx="9872871" cy="34199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N                                          N                                      N                                   N</a:t>
            </a:r>
          </a:p>
          <a:p>
            <a:pPr marL="4572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very good.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Breakfast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fine. No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reception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E9C111C-4284-4614-BA38-CFA35739F101}"/>
              </a:ext>
            </a:extLst>
          </p:cNvPr>
          <p:cNvSpPr/>
          <p:nvPr/>
        </p:nvSpPr>
        <p:spPr>
          <a:xfrm>
            <a:off x="5173269" y="4032938"/>
            <a:ext cx="981512" cy="304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CCBD5C00-CC1E-42E8-B8E8-D77FA5E94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1289"/>
              </p:ext>
            </p:extLst>
          </p:nvPr>
        </p:nvGraphicFramePr>
        <p:xfrm>
          <a:off x="1006679" y="4423891"/>
          <a:ext cx="9756395" cy="211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79">
                  <a:extLst>
                    <a:ext uri="{9D8B030D-6E8A-4147-A177-3AD203B41FA5}">
                      <a16:colId xmlns:a16="http://schemas.microsoft.com/office/drawing/2014/main" val="285274956"/>
                    </a:ext>
                  </a:extLst>
                </a:gridCol>
                <a:gridCol w="1951279">
                  <a:extLst>
                    <a:ext uri="{9D8B030D-6E8A-4147-A177-3AD203B41FA5}">
                      <a16:colId xmlns:a16="http://schemas.microsoft.com/office/drawing/2014/main" val="3906799866"/>
                    </a:ext>
                  </a:extLst>
                </a:gridCol>
                <a:gridCol w="1951279">
                  <a:extLst>
                    <a:ext uri="{9D8B030D-6E8A-4147-A177-3AD203B41FA5}">
                      <a16:colId xmlns:a16="http://schemas.microsoft.com/office/drawing/2014/main" val="462000604"/>
                    </a:ext>
                  </a:extLst>
                </a:gridCol>
                <a:gridCol w="1951279">
                  <a:extLst>
                    <a:ext uri="{9D8B030D-6E8A-4147-A177-3AD203B41FA5}">
                      <a16:colId xmlns:a16="http://schemas.microsoft.com/office/drawing/2014/main" val="3567992618"/>
                    </a:ext>
                  </a:extLst>
                </a:gridCol>
                <a:gridCol w="1951279">
                  <a:extLst>
                    <a:ext uri="{9D8B030D-6E8A-4147-A177-3AD203B41FA5}">
                      <a16:colId xmlns:a16="http://schemas.microsoft.com/office/drawing/2014/main" val="1984908587"/>
                    </a:ext>
                  </a:extLst>
                </a:gridCol>
              </a:tblGrid>
              <a:tr h="335813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Resort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Breakfast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184929"/>
                  </a:ext>
                </a:extLst>
              </a:tr>
              <a:tr h="58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resort</a:t>
                      </a:r>
                      <a:r>
                        <a:rPr lang="en-I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very good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21118"/>
                  </a:ext>
                </a:extLst>
              </a:tr>
              <a:tr h="335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Breakfast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fine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69094"/>
                  </a:ext>
                </a:extLst>
              </a:tr>
              <a:tr h="74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the </a:t>
                      </a:r>
                      <a:r>
                        <a:rPr lang="en-I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reception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team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73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02448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EE60F2-4A73-44C8-B015-2D74D2FC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9" y="4208424"/>
            <a:ext cx="11019452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 of Binary Conversion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text, light, wire, screenshot&#10;&#10;Description automatically generated">
            <a:extLst>
              <a:ext uri="{FF2B5EF4-FFF2-40B4-BE49-F238E27FC236}">
                <a16:creationId xmlns:a16="http://schemas.microsoft.com/office/drawing/2014/main" id="{2B1EEFE8-986E-4675-873E-F86956C1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23" y="728472"/>
            <a:ext cx="8588133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7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5F6FF-6E77-4A06-98FD-BE497B86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Association Rule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CB6C92B-FAD2-47E3-9269-C2BF1DE01F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940012"/>
              </p:ext>
            </p:extLst>
          </p:nvPr>
        </p:nvGraphicFramePr>
        <p:xfrm>
          <a:off x="857774" y="2667646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37314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F320D0-941A-435F-A079-3D5456FF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208424"/>
            <a:ext cx="1068705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 of Association Rule</a:t>
            </a: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157EC9B-0763-453B-A648-35F8203B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92" y="728472"/>
            <a:ext cx="7428995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722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31A8B-B856-414A-BA77-85A31B68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Finding Max Support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D930-B1F2-4AAA-BD6B-3BF94F83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91" y="2796546"/>
            <a:ext cx="4334068" cy="32434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are trying to find the max support value for different feature as well as, we are trying to remove duplicate values like(resort ,room  / room , resort )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were p</a:t>
            </a:r>
            <a:r>
              <a:rPr lang="en-IN" dirty="0">
                <a:solidFill>
                  <a:schemeClr val="tx1"/>
                </a:solidFill>
              </a:rPr>
              <a:t>resent in antecedents and consequents.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14F1506-AA2A-4978-838D-223C2E50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69" y="2692353"/>
            <a:ext cx="4801270" cy="38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36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56F9E-8B16-4D80-9D1E-2385868A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403" y="857675"/>
            <a:ext cx="4400296" cy="35451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br>
              <a:rPr lang="en-US" sz="42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  <a:br>
              <a:rPr lang="en-US" sz="42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Compactness pruning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1" y="857675"/>
            <a:ext cx="5800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1841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B4DC8E-7507-4A5C-A33B-26BF3957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for Compactness Pruning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970D1C-7CBC-4FF6-BC16-3594E6B8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18" y="2724537"/>
            <a:ext cx="10591743" cy="3965512"/>
          </a:xfrm>
        </p:spPr>
        <p:txBody>
          <a:bodyPr/>
          <a:lstStyle/>
          <a:p>
            <a:pPr marL="45720" indent="0">
              <a:buNone/>
            </a:pP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:[Hotel, Room]</a:t>
            </a:r>
          </a:p>
          <a:p>
            <a:pPr marL="45720" indent="0"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‘Only the room cleaning uncle was good rather than other all of the staff was a bit annoyed I know on what but the room and facility was awesome good pool nice hotel clean room beautiful room.’     -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Feature</a:t>
            </a:r>
          </a:p>
          <a:p>
            <a:pPr marL="45720" indent="0"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‘We reached hotel at midnight nice room but bad smell inside the room.’ –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Feature</a:t>
            </a:r>
          </a:p>
          <a:p>
            <a:pPr marL="45720" indent="0" algn="just"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‘this hotel has nice big spacious room.’ –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Compact Feature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1076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EC85D-F0BE-4612-BF50-655EE2B8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7: Redundancy Pruning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56CE-7BF2-4DA4-A728-827A1787E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245770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used to eliminate those single feature who has no meaning in a sentence by itself . This is done by calculating the p-support of the feature.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P-support is the number of the feature repeats in a paragraph by itself without considering the superset of the feature.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 For The feature Beach We can see the count of the subsets of ‘Beach’ , and the total count of beach in the reviews.so the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psupport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feature beach would be, (52-(9+2).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93BCD7-CF89-443C-AA19-BEE74C33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5234473"/>
            <a:ext cx="2752531" cy="13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515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38FE8-4145-4091-8F54-FA506256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8: Polarity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B0D3-F401-4833-878D-3DE5EFF9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852530"/>
            <a:ext cx="4863516" cy="339587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POS% = (POS/POS+NEG) *100</a:t>
            </a: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 % = (NEG/POS+NEG) *100</a:t>
            </a: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2DE5A-C033-44EF-9164-0E655BA3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45" y="2852530"/>
            <a:ext cx="4150528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71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FA493-4F3D-411B-A8C6-004BBA6D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Highlights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BC484B7-C568-4AFC-9099-AF3D2F8EA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60468"/>
              </p:ext>
            </p:extLst>
          </p:nvPr>
        </p:nvGraphicFramePr>
        <p:xfrm>
          <a:off x="1143000" y="2718647"/>
          <a:ext cx="9744075" cy="3817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187218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A2287-A874-43E2-ACBA-BD98635A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8000" b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5" name="TextBox 14">
            <a:hlinkClick r:id="rId2"/>
            <a:extLst>
              <a:ext uri="{FF2B5EF4-FFF2-40B4-BE49-F238E27FC236}">
                <a16:creationId xmlns:a16="http://schemas.microsoft.com/office/drawing/2014/main" id="{5D2AA3A3-AE5F-4A7A-AB7B-ACADC65D266B}"/>
              </a:ext>
            </a:extLst>
          </p:cNvPr>
          <p:cNvSpPr txBox="1"/>
          <p:nvPr/>
        </p:nvSpPr>
        <p:spPr>
          <a:xfrm>
            <a:off x="4147254" y="4001549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https://hotelcompapp.herokuapp.com/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130607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D6E28-EFA9-43AA-9FD1-FBEEE18E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Shortfall Identification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A640-A74C-4094-9694-50B4EC2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single feature noun &amp; in future we can scale it up to 2 feature model.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we're able to compare two hotel at a time but it is scalable to 3 hotel comparison at a time.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resource  &amp; Lack of computing power</a:t>
            </a: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4724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684499-6F30-4C6A-8094-E2E3E91B3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ECED4-26C2-4E8F-A340-2402369D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363D-5DA9-4073-997F-FE544B1C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6600" b="1" cap="all" dirty="0">
                <a:solidFill>
                  <a:schemeClr val="tx1"/>
                </a:solidFill>
              </a:rPr>
              <a:t>CREATIVE APPROACH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213D27-7A25-46D8-B1BD-E470E49C6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00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684499-6F30-4C6A-8094-E2E3E91B3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ECED4-26C2-4E8F-A340-2402369DC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0AD95-02F8-4324-A7BC-AF44F22F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6600" b="1" cap="all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213D27-7A25-46D8-B1BD-E470E49C6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40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D08F-5833-45A5-837D-31B483BA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75" y="288587"/>
            <a:ext cx="10333140" cy="1356360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E825BB-75A4-4A31-9B50-EB735F48D12C}"/>
              </a:ext>
            </a:extLst>
          </p:cNvPr>
          <p:cNvGrpSpPr/>
          <p:nvPr/>
        </p:nvGrpSpPr>
        <p:grpSpPr>
          <a:xfrm>
            <a:off x="4432533" y="1872841"/>
            <a:ext cx="3326934" cy="3112317"/>
            <a:chOff x="4656832" y="2624832"/>
            <a:chExt cx="2878335" cy="28783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2325A2A-B1FB-4E97-99FF-C34630514521}"/>
                </a:ext>
              </a:extLst>
            </p:cNvPr>
            <p:cNvSpPr/>
            <p:nvPr/>
          </p:nvSpPr>
          <p:spPr>
            <a:xfrm>
              <a:off x="4656832" y="2624832"/>
              <a:ext cx="2878335" cy="2878335"/>
            </a:xfrm>
            <a:prstGeom prst="ellipse">
              <a:avLst/>
            </a:prstGeom>
            <a:blipFill rotWithShape="0">
              <a:blip r:embed="rId2"/>
              <a:srcRect/>
              <a:stretch>
                <a:fillRect l="-1000" r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7A63EB75-5640-48E4-96C9-1163B0EBA3BC}"/>
                </a:ext>
              </a:extLst>
            </p:cNvPr>
            <p:cNvSpPr txBox="1"/>
            <p:nvPr/>
          </p:nvSpPr>
          <p:spPr>
            <a:xfrm>
              <a:off x="5078354" y="3046354"/>
              <a:ext cx="2035291" cy="2035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6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Content Placeholder 24">
            <a:extLst>
              <a:ext uri="{FF2B5EF4-FFF2-40B4-BE49-F238E27FC236}">
                <a16:creationId xmlns:a16="http://schemas.microsoft.com/office/drawing/2014/main" id="{6CFC372E-0881-482E-8251-089F99B346CE}"/>
              </a:ext>
            </a:extLst>
          </p:cNvPr>
          <p:cNvSpPr txBox="1">
            <a:spLocks/>
          </p:cNvSpPr>
          <p:nvPr/>
        </p:nvSpPr>
        <p:spPr>
          <a:xfrm>
            <a:off x="3723314" y="5089090"/>
            <a:ext cx="5067300" cy="703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orbel" pitchFamily="34" charset="0"/>
              <a:buNone/>
            </a:pPr>
            <a:r>
              <a:rPr lang="en-IN" sz="3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GOURAB NATH</a:t>
            </a:r>
          </a:p>
        </p:txBody>
      </p:sp>
    </p:spTree>
    <p:extLst>
      <p:ext uri="{BB962C8B-B14F-4D97-AF65-F5344CB8AC3E}">
        <p14:creationId xmlns:p14="http://schemas.microsoft.com/office/powerpoint/2010/main" val="1186810262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CAD2174D-6018-45E9-85F6-E602FFEA5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41" y="1885867"/>
            <a:ext cx="2092779" cy="1794880"/>
          </a:xfrm>
          <a:prstGeom prst="rect">
            <a:avLst/>
          </a:prstGeom>
        </p:spPr>
      </p:pic>
      <p:pic>
        <p:nvPicPr>
          <p:cNvPr id="21" name="Picture 2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78183B15-3E48-455A-B665-A54B558A4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75" y="1823142"/>
            <a:ext cx="1979295" cy="1857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7B8EDB-E9AA-4BFF-8781-D62D1BA08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64" y="1823141"/>
            <a:ext cx="1895404" cy="1857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EDA9E-1489-4316-8ED9-EE3ACFCCE920}"/>
              </a:ext>
            </a:extLst>
          </p:cNvPr>
          <p:cNvSpPr txBox="1"/>
          <p:nvPr/>
        </p:nvSpPr>
        <p:spPr>
          <a:xfrm>
            <a:off x="1413052" y="3762719"/>
            <a:ext cx="142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Yogesh Babu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20FE0-C9C1-48C4-AA6B-01A565C55BC0}"/>
              </a:ext>
            </a:extLst>
          </p:cNvPr>
          <p:cNvSpPr txBox="1"/>
          <p:nvPr/>
        </p:nvSpPr>
        <p:spPr>
          <a:xfrm>
            <a:off x="4904404" y="38020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Vishwak Balaji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9F325-D4F0-4687-A6AD-8C9CA57C56A4}"/>
              </a:ext>
            </a:extLst>
          </p:cNvPr>
          <p:cNvSpPr txBox="1"/>
          <p:nvPr/>
        </p:nvSpPr>
        <p:spPr>
          <a:xfrm>
            <a:off x="8544191" y="3758781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Neha Afreen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29515-BEA9-4604-84E3-1A6750FE5B40}"/>
              </a:ext>
            </a:extLst>
          </p:cNvPr>
          <p:cNvSpPr txBox="1"/>
          <p:nvPr/>
        </p:nvSpPr>
        <p:spPr>
          <a:xfrm>
            <a:off x="3056857" y="616347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Lalit Kumar</a:t>
            </a:r>
          </a:p>
        </p:txBody>
      </p:sp>
      <p:pic>
        <p:nvPicPr>
          <p:cNvPr id="8" name="Picture 7" descr="A person standing in front of a wall&#10;&#10;Description automatically generated with medium confidence">
            <a:extLst>
              <a:ext uri="{FF2B5EF4-FFF2-40B4-BE49-F238E27FC236}">
                <a16:creationId xmlns:a16="http://schemas.microsoft.com/office/drawing/2014/main" id="{8240D369-2090-4511-B72D-FD8AC7B3A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8" y="4292737"/>
            <a:ext cx="2092779" cy="1794881"/>
          </a:xfrm>
          <a:prstGeom prst="rect">
            <a:avLst/>
          </a:prstGeom>
        </p:spPr>
      </p:pic>
      <p:pic>
        <p:nvPicPr>
          <p:cNvPr id="11" name="Picture 10" descr="A person wearing glasses and a pink shirt&#10;&#10;Description automatically generated with medium confidence">
            <a:extLst>
              <a:ext uri="{FF2B5EF4-FFF2-40B4-BE49-F238E27FC236}">
                <a16:creationId xmlns:a16="http://schemas.microsoft.com/office/drawing/2014/main" id="{689BBD50-F769-4166-B016-33E2DE322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15" y="4292737"/>
            <a:ext cx="1979294" cy="1794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EC5F03-1114-42AF-92EF-F4D11DF2B185}"/>
              </a:ext>
            </a:extLst>
          </p:cNvPr>
          <p:cNvSpPr txBox="1"/>
          <p:nvPr/>
        </p:nvSpPr>
        <p:spPr>
          <a:xfrm>
            <a:off x="6672470" y="6164682"/>
            <a:ext cx="18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Shameel Zeshan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3B5B8DD-31CB-4441-B080-5896E678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695576" cy="105285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63623046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4A0D69-969F-493D-8866-DEA25EE6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62958679-8BD8-469A-B6C7-114F06DF3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531" y="728472"/>
            <a:ext cx="3027316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4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205021-7C88-4B13-9A24-B12F46F0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9E8F158F-6995-4D61-ACE3-A7B6365E2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531" y="728472"/>
            <a:ext cx="3027316" cy="30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16395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E230C-7707-4ECD-9815-830ED685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Objective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35AFF7-F8CA-4BA2-8342-FA326761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Generally, people have a usual tendency to go through the reviews of a hotel before booking for a stay, but one might look at 10-15 reviews and not more to get a general idea about the hotel. </a:t>
            </a:r>
          </a:p>
          <a:p>
            <a:pPr marL="45720" indent="0">
              <a:buNone/>
            </a:pPr>
            <a: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intends to provide a quick comparison between two hotel by taking account of the reviews received so far, which is used to understand which hotel is better than the other.</a:t>
            </a:r>
          </a:p>
          <a:p>
            <a:pPr marL="4572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409575-CB5E-4115-AE0F-0BB68D7A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732" y="4588778"/>
            <a:ext cx="3025628" cy="22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5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07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34761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9642" y="0"/>
            <a:ext cx="4622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F1A0-EFEA-41CD-B174-0D0321FA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075" y="609599"/>
            <a:ext cx="3724851" cy="5403273"/>
          </a:xfrm>
        </p:spPr>
        <p:txBody>
          <a:bodyPr>
            <a:normAutofit/>
          </a:bodyPr>
          <a:lstStyle/>
          <a:p>
            <a:pPr algn="ctr"/>
            <a:r>
              <a:rPr lang="en-IN" sz="5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Design Description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32EE7C-32F6-42A5-8FEA-FAFA00FB8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996707"/>
              </p:ext>
            </p:extLst>
          </p:nvPr>
        </p:nvGraphicFramePr>
        <p:xfrm>
          <a:off x="862013" y="881063"/>
          <a:ext cx="6054725" cy="513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082707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6456E-A7B5-4E66-9A4C-3D40B230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Data Extraction</a:t>
            </a:r>
            <a:endParaRPr lang="en-I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61A35E9-8FC0-4577-A228-BF4D6F4D1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57942"/>
              </p:ext>
            </p:extLst>
          </p:nvPr>
        </p:nvGraphicFramePr>
        <p:xfrm>
          <a:off x="1612550" y="6010270"/>
          <a:ext cx="8261292" cy="483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46">
                  <a:extLst>
                    <a:ext uri="{9D8B030D-6E8A-4147-A177-3AD203B41FA5}">
                      <a16:colId xmlns:a16="http://schemas.microsoft.com/office/drawing/2014/main" val="1035936200"/>
                    </a:ext>
                  </a:extLst>
                </a:gridCol>
                <a:gridCol w="4130646">
                  <a:extLst>
                    <a:ext uri="{9D8B030D-6E8A-4147-A177-3AD203B41FA5}">
                      <a16:colId xmlns:a16="http://schemas.microsoft.com/office/drawing/2014/main" val="1048660346"/>
                    </a:ext>
                  </a:extLst>
                </a:gridCol>
              </a:tblGrid>
              <a:tr h="483423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reviews scraped: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81494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0909ABA7-D408-4218-9ACF-57CAE985E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34071"/>
              </p:ext>
            </p:extLst>
          </p:nvPr>
        </p:nvGraphicFramePr>
        <p:xfrm>
          <a:off x="1612550" y="5102894"/>
          <a:ext cx="8261292" cy="68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46">
                  <a:extLst>
                    <a:ext uri="{9D8B030D-6E8A-4147-A177-3AD203B41FA5}">
                      <a16:colId xmlns:a16="http://schemas.microsoft.com/office/drawing/2014/main" val="421041259"/>
                    </a:ext>
                  </a:extLst>
                </a:gridCol>
                <a:gridCol w="4130646">
                  <a:extLst>
                    <a:ext uri="{9D8B030D-6E8A-4147-A177-3AD203B41FA5}">
                      <a16:colId xmlns:a16="http://schemas.microsoft.com/office/drawing/2014/main" val="2574848118"/>
                    </a:ext>
                  </a:extLst>
                </a:gridCol>
              </a:tblGrid>
              <a:tr h="689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Libraries and Tools Used: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Python, Microsoft Excel, Chrome Extension ‘Web Scraper’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48601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C86D672-8C99-4B4F-8D88-F2D0FAE1A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520523"/>
              </p:ext>
            </p:extLst>
          </p:nvPr>
        </p:nvGraphicFramePr>
        <p:xfrm>
          <a:off x="1612550" y="2876077"/>
          <a:ext cx="8261292" cy="658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7731">
                  <a:extLst>
                    <a:ext uri="{9D8B030D-6E8A-4147-A177-3AD203B41FA5}">
                      <a16:colId xmlns:a16="http://schemas.microsoft.com/office/drawing/2014/main" val="855279950"/>
                    </a:ext>
                  </a:extLst>
                </a:gridCol>
                <a:gridCol w="4143561">
                  <a:extLst>
                    <a:ext uri="{9D8B030D-6E8A-4147-A177-3AD203B41FA5}">
                      <a16:colId xmlns:a16="http://schemas.microsoft.com/office/drawing/2014/main" val="1231342903"/>
                    </a:ext>
                  </a:extLst>
                </a:gridCol>
              </a:tblGrid>
              <a:tr h="658391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Hotels reviews are considered from  Makemytrip.com, goibibo.com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02157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405F85F9-2992-41F7-A9F9-590639381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41842"/>
              </p:ext>
            </p:extLst>
          </p:nvPr>
        </p:nvGraphicFramePr>
        <p:xfrm>
          <a:off x="1612550" y="4405813"/>
          <a:ext cx="8261292" cy="468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46">
                  <a:extLst>
                    <a:ext uri="{9D8B030D-6E8A-4147-A177-3AD203B41FA5}">
                      <a16:colId xmlns:a16="http://schemas.microsoft.com/office/drawing/2014/main" val="17646893"/>
                    </a:ext>
                  </a:extLst>
                </a:gridCol>
                <a:gridCol w="4130646">
                  <a:extLst>
                    <a:ext uri="{9D8B030D-6E8A-4147-A177-3AD203B41FA5}">
                      <a16:colId xmlns:a16="http://schemas.microsoft.com/office/drawing/2014/main" val="2415092679"/>
                    </a:ext>
                  </a:extLst>
                </a:gridCol>
              </a:tblGrid>
              <a:tr h="4687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we scraped: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Reviews, Ratings, Hotel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99472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4C9ACD7E-C637-4D34-83BC-8FC5EB4A0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56940"/>
              </p:ext>
            </p:extLst>
          </p:nvPr>
        </p:nvGraphicFramePr>
        <p:xfrm>
          <a:off x="1612550" y="3745697"/>
          <a:ext cx="8261292" cy="468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7731">
                  <a:extLst>
                    <a:ext uri="{9D8B030D-6E8A-4147-A177-3AD203B41FA5}">
                      <a16:colId xmlns:a16="http://schemas.microsoft.com/office/drawing/2014/main" val="855279950"/>
                    </a:ext>
                  </a:extLst>
                </a:gridCol>
                <a:gridCol w="4143561">
                  <a:extLst>
                    <a:ext uri="{9D8B030D-6E8A-4147-A177-3AD203B41FA5}">
                      <a16:colId xmlns:a16="http://schemas.microsoft.com/office/drawing/2014/main" val="1231342903"/>
                    </a:ext>
                  </a:extLst>
                </a:gridCol>
              </a:tblGrid>
              <a:tr h="468713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02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5399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7EE4F-79BD-4E4F-9312-6F17FDC4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025" y="857675"/>
            <a:ext cx="3488479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 of Data Extraction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AABF49C-DAC9-44DF-97C7-066ABB9D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-1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000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C8634-AF31-4EE1-A2D3-89B53137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NLP Pre Processing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5FD6C-2996-45E7-B2D6-E87742B2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1: Remove Punctuation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2: Converting Text into Lower Case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3: Remove Extra Space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4: Remove Emoji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5: Tokenization 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6: Remove Less Than Two Words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7: Common Noun Tag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8: Converting Text into Singular Text  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09674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C47C-611E-4F83-8276-09F01752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146125"/>
            <a:ext cx="9872871" cy="4357054"/>
          </a:xfrm>
        </p:spPr>
        <p:txBody>
          <a:bodyPr>
            <a:normAutofit lnSpcReduction="10000"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1: Remove Punctuation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!"#$%&amp;\'()*+,-/:;&lt;=&gt;?@[\\]^_`{|}~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‘Money’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Money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2: Converting Text into Lower Case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Money  money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3: Remove Extra Space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  Worth for Money  ‘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‘Worth for Money’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4: Remove Emoji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resort is very good 😍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resort is very good </a:t>
            </a: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Breakfast is not available 😇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Breakfast is not available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4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18FC-AAC7-4BAD-AB30-E4AC4B0EF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180750"/>
            <a:ext cx="9872871" cy="4496499"/>
          </a:xfrm>
        </p:spPr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5: Tokenization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resort is good, breakfast is good. Staff service is too slow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[[ The resort is good breakfast is good], [Staff service is too slow]]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6: Remove Less Than Two Words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resort is good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The resort good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7: Extracting Common Noun Tag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resort is very good 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resort (Common Noun)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8: Converting Text into Singular Text 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Houses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House,  Cities  City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342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2646</TotalTime>
  <Words>848</Words>
  <Application>Microsoft Office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Corbel</vt:lpstr>
      <vt:lpstr>Times New Roman</vt:lpstr>
      <vt:lpstr>Basis</vt:lpstr>
      <vt:lpstr>The hotel review analysis</vt:lpstr>
      <vt:lpstr>Presentation Highlights</vt:lpstr>
      <vt:lpstr>Problem Statement &amp; Objective</vt:lpstr>
      <vt:lpstr>Detailed Design Description</vt:lpstr>
      <vt:lpstr>Step 1: Data Extraction</vt:lpstr>
      <vt:lpstr>Snapshot of Data Extraction</vt:lpstr>
      <vt:lpstr>Step 2: NLP Pre Processing</vt:lpstr>
      <vt:lpstr>PowerPoint Presentation</vt:lpstr>
      <vt:lpstr>PowerPoint Presentation</vt:lpstr>
      <vt:lpstr>Why Nouns?</vt:lpstr>
      <vt:lpstr>Step 3: Binary Conversion</vt:lpstr>
      <vt:lpstr>Snapshot of Binary Conversion</vt:lpstr>
      <vt:lpstr>Step 4: Association Rule</vt:lpstr>
      <vt:lpstr>Snapshot of Association Rule</vt:lpstr>
      <vt:lpstr>Step 5: Finding Max Support</vt:lpstr>
      <vt:lpstr> Step 6: Compactness pruning</vt:lpstr>
      <vt:lpstr>Example for Compactness Pruning</vt:lpstr>
      <vt:lpstr>Step 7: Redundancy Pruning</vt:lpstr>
      <vt:lpstr>Step 8: Polarity</vt:lpstr>
      <vt:lpstr>Results</vt:lpstr>
      <vt:lpstr>Shortfall Identification</vt:lpstr>
      <vt:lpstr>CREATIVE APPROACH</vt:lpstr>
      <vt:lpstr>Conclusion</vt:lpstr>
      <vt:lpstr>Mentor</vt:lpstr>
      <vt:lpstr>Our Team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hotel review analysis</dc:title>
  <dc:creator>Vishwak Balaji</dc:creator>
  <cp:lastModifiedBy>Vishwak Balaji</cp:lastModifiedBy>
  <cp:revision>27</cp:revision>
  <dcterms:created xsi:type="dcterms:W3CDTF">2021-11-11T03:25:12Z</dcterms:created>
  <dcterms:modified xsi:type="dcterms:W3CDTF">2021-11-13T05:16:13Z</dcterms:modified>
</cp:coreProperties>
</file>